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2ED69-5DCF-4A28-BAE6-79FEE02288F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019CDBA-C324-42D0-BDD9-0925C94578ED}">
      <dgm:prSet/>
      <dgm:spPr/>
      <dgm:t>
        <a:bodyPr/>
        <a:lstStyle/>
        <a:p>
          <a:r>
            <a:rPr lang="zh-TW" altLang="en-US" dirty="0"/>
            <a:t>雷射切割基礎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7F42AF2-7B46-464B-A857-65914D65EE8C}" type="parTrans" cxnId="{1520FF4D-02D2-4540-AF07-6DA839EBBE14}">
      <dgm:prSet/>
      <dgm:spPr/>
      <dgm:t>
        <a:bodyPr/>
        <a:lstStyle/>
        <a:p>
          <a:endParaRPr lang="en-US"/>
        </a:p>
      </dgm:t>
    </dgm:pt>
    <dgm:pt modelId="{15A9D33C-DA75-455F-9AFF-9A96DADDFC83}" type="sibTrans" cxnId="{1520FF4D-02D2-4540-AF07-6DA839EBBE14}">
      <dgm:prSet/>
      <dgm:spPr/>
      <dgm:t>
        <a:bodyPr/>
        <a:lstStyle/>
        <a:p>
          <a:endParaRPr lang="en-US"/>
        </a:p>
      </dgm:t>
    </dgm:pt>
    <dgm:pt modelId="{3532022F-7911-4DAD-B1A8-249D27B8A7AA}">
      <dgm:prSet/>
      <dgm:spPr/>
      <dgm:t>
        <a:bodyPr/>
        <a:lstStyle/>
        <a:p>
          <a:r>
            <a:rPr lang="en-US" altLang="zh-TW" b="0" baseline="0" dirty="0"/>
            <a:t>2D</a:t>
          </a:r>
          <a:r>
            <a:rPr lang="zh-TW" altLang="en-US" b="0" baseline="0" dirty="0"/>
            <a:t>軟體設計</a:t>
          </a:r>
          <a:r>
            <a:rPr lang="en-US" altLang="zh-TW" b="0" baseline="0" dirty="0"/>
            <a:t>(1)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E5743F5-4668-4EBA-B576-CE41EE9B74C4}" type="parTrans" cxnId="{75FB5521-BBB5-49DF-9F8F-17DCF33753DD}">
      <dgm:prSet/>
      <dgm:spPr/>
      <dgm:t>
        <a:bodyPr/>
        <a:lstStyle/>
        <a:p>
          <a:endParaRPr lang="en-US"/>
        </a:p>
      </dgm:t>
    </dgm:pt>
    <dgm:pt modelId="{48623A3B-CF29-4EA7-90A8-118E76F08660}" type="sibTrans" cxnId="{75FB5521-BBB5-49DF-9F8F-17DCF33753DD}">
      <dgm:prSet/>
      <dgm:spPr/>
      <dgm:t>
        <a:bodyPr/>
        <a:lstStyle/>
        <a:p>
          <a:endParaRPr lang="en-US"/>
        </a:p>
      </dgm:t>
    </dgm:pt>
    <dgm:pt modelId="{A8CB4C82-F7AC-4D60-93D6-EED35F4C13D7}">
      <dgm:prSet/>
      <dgm:spPr/>
      <dgm:t>
        <a:bodyPr/>
        <a:lstStyle/>
        <a:p>
          <a:r>
            <a:rPr lang="en-US" dirty="0"/>
            <a:t>2D</a:t>
          </a:r>
          <a:r>
            <a:rPr lang="zh-TW" altLang="en-US" dirty="0"/>
            <a:t>軟體設計</a:t>
          </a:r>
          <a:r>
            <a:rPr lang="en-US" altLang="zh-TW" dirty="0"/>
            <a:t>(2)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E0D29E16-CE4A-4B8A-8E58-6C71390EE629}" type="parTrans" cxnId="{F95DB585-085E-4B4F-BEBD-57A8B717DD17}">
      <dgm:prSet/>
      <dgm:spPr/>
      <dgm:t>
        <a:bodyPr/>
        <a:lstStyle/>
        <a:p>
          <a:endParaRPr lang="en-US"/>
        </a:p>
      </dgm:t>
    </dgm:pt>
    <dgm:pt modelId="{5D8E7B30-96F0-4F5F-A240-BC90FB42101D}" type="sibTrans" cxnId="{F95DB585-085E-4B4F-BEBD-57A8B717DD17}">
      <dgm:prSet/>
      <dgm:spPr/>
      <dgm:t>
        <a:bodyPr/>
        <a:lstStyle/>
        <a:p>
          <a:endParaRPr lang="en-US"/>
        </a:p>
      </dgm:t>
    </dgm:pt>
    <dgm:pt modelId="{8A51DB77-C0D0-441F-A1ED-D9BB5B450337}">
      <dgm:prSet/>
      <dgm:spPr/>
      <dgm:t>
        <a:bodyPr/>
        <a:lstStyle/>
        <a:p>
          <a:r>
            <a:rPr lang="en-US" dirty="0"/>
            <a:t>3D</a:t>
          </a:r>
          <a:r>
            <a:rPr lang="zh-TW" altLang="en-US" dirty="0"/>
            <a:t>軟體設計</a:t>
          </a:r>
          <a:r>
            <a:rPr lang="en-US" altLang="zh-TW" dirty="0"/>
            <a:t>(1)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8977BF41-54CB-41C3-8F19-17A38EE2247D}" type="parTrans" cxnId="{0B1B5A3B-CE48-4C3E-B4E6-472F782C207E}">
      <dgm:prSet/>
      <dgm:spPr/>
      <dgm:t>
        <a:bodyPr/>
        <a:lstStyle/>
        <a:p>
          <a:endParaRPr lang="en-US"/>
        </a:p>
      </dgm:t>
    </dgm:pt>
    <dgm:pt modelId="{1F55E814-C28B-4695-A42D-857F8EBF187B}" type="sibTrans" cxnId="{0B1B5A3B-CE48-4C3E-B4E6-472F782C207E}">
      <dgm:prSet/>
      <dgm:spPr/>
      <dgm:t>
        <a:bodyPr/>
        <a:lstStyle/>
        <a:p>
          <a:endParaRPr lang="en-US"/>
        </a:p>
      </dgm:t>
    </dgm:pt>
    <dgm:pt modelId="{E1758FC8-207E-46B2-87AD-8C3C1CF5532B}">
      <dgm:prSet/>
      <dgm:spPr/>
      <dgm:t>
        <a:bodyPr/>
        <a:lstStyle/>
        <a:p>
          <a:r>
            <a:rPr lang="en-US" dirty="0"/>
            <a:t>3</a:t>
          </a:r>
          <a:r>
            <a:rPr lang="en-US" altLang="zh-TW" dirty="0"/>
            <a:t>D</a:t>
          </a:r>
          <a:r>
            <a:rPr lang="zh-TW" altLang="en-US" dirty="0"/>
            <a:t>軟體設計</a:t>
          </a:r>
          <a:r>
            <a:rPr lang="en-US" altLang="zh-TW" dirty="0"/>
            <a:t>(2)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C9B4266F-C542-4A09-957C-B001E6FEB6DA}" type="parTrans" cxnId="{A388F40F-A15D-467D-B64C-B2482FFD8D37}">
      <dgm:prSet/>
      <dgm:spPr/>
      <dgm:t>
        <a:bodyPr/>
        <a:lstStyle/>
        <a:p>
          <a:endParaRPr lang="en-US"/>
        </a:p>
      </dgm:t>
    </dgm:pt>
    <dgm:pt modelId="{E9AFF64A-A67E-499F-81D2-FACA3C19F7B8}" type="sibTrans" cxnId="{A388F40F-A15D-467D-B64C-B2482FFD8D37}">
      <dgm:prSet/>
      <dgm:spPr/>
      <dgm:t>
        <a:bodyPr/>
        <a:lstStyle/>
        <a:p>
          <a:endParaRPr lang="en-US"/>
        </a:p>
      </dgm:t>
    </dgm:pt>
    <dgm:pt modelId="{AFC46E7F-DA8F-4558-AB61-60FBB275FEF9}">
      <dgm:prSet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zh-TW" altLang="en-US" dirty="0"/>
            <a:t>雷射切割</a:t>
          </a:r>
          <a:endParaRPr lang="en-US" altLang="zh-TW" dirty="0"/>
        </a:p>
        <a:p>
          <a:pPr>
            <a:lnSpc>
              <a:spcPct val="50000"/>
            </a:lnSpc>
            <a:spcAft>
              <a:spcPts val="0"/>
            </a:spcAft>
          </a:pPr>
          <a:r>
            <a:rPr lang="zh-TW" altLang="en-US" dirty="0"/>
            <a:t>創意作品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D025A815-D615-43B2-BDEF-DAB3FFC4D546}" type="parTrans" cxnId="{C6BC62E4-9AF4-4C2D-AADA-627BC926B50D}">
      <dgm:prSet/>
      <dgm:spPr/>
      <dgm:t>
        <a:bodyPr/>
        <a:lstStyle/>
        <a:p>
          <a:endParaRPr lang="en-US"/>
        </a:p>
      </dgm:t>
    </dgm:pt>
    <dgm:pt modelId="{38DC453D-F8DD-4753-8A10-919B2959DA39}" type="sibTrans" cxnId="{C6BC62E4-9AF4-4C2D-AADA-627BC926B50D}">
      <dgm:prSet/>
      <dgm:spPr/>
      <dgm:t>
        <a:bodyPr/>
        <a:lstStyle/>
        <a:p>
          <a:endParaRPr lang="en-US"/>
        </a:p>
      </dgm:t>
    </dgm:pt>
    <dgm:pt modelId="{8C79CB3B-551A-40A1-ADB0-C77DEC74D573}" type="pres">
      <dgm:prSet presAssocID="{AE22ED69-5DCF-4A28-BAE6-79FEE02288F9}" presName="diagram" presStyleCnt="0">
        <dgm:presLayoutVars>
          <dgm:dir/>
          <dgm:resizeHandles val="exact"/>
        </dgm:presLayoutVars>
      </dgm:prSet>
      <dgm:spPr/>
    </dgm:pt>
    <dgm:pt modelId="{D4052D4E-0F05-48CB-8249-0653A4554888}" type="pres">
      <dgm:prSet presAssocID="{1019CDBA-C324-42D0-BDD9-0925C94578ED}" presName="node" presStyleLbl="node1" presStyleIdx="0" presStyleCnt="6">
        <dgm:presLayoutVars>
          <dgm:bulletEnabled val="1"/>
        </dgm:presLayoutVars>
      </dgm:prSet>
      <dgm:spPr/>
    </dgm:pt>
    <dgm:pt modelId="{285DBF1D-1CF3-482C-A04F-2D2F0E1AAEA1}" type="pres">
      <dgm:prSet presAssocID="{15A9D33C-DA75-455F-9AFF-9A96DADDFC83}" presName="sibTrans" presStyleCnt="0"/>
      <dgm:spPr/>
    </dgm:pt>
    <dgm:pt modelId="{00B5F66E-6F67-46E3-8E07-C251D178D2F2}" type="pres">
      <dgm:prSet presAssocID="{3532022F-7911-4DAD-B1A8-249D27B8A7AA}" presName="node" presStyleLbl="node1" presStyleIdx="1" presStyleCnt="6">
        <dgm:presLayoutVars>
          <dgm:bulletEnabled val="1"/>
        </dgm:presLayoutVars>
      </dgm:prSet>
      <dgm:spPr/>
    </dgm:pt>
    <dgm:pt modelId="{DFA8A4E7-DA43-45A0-AAFF-E3BE72A26B94}" type="pres">
      <dgm:prSet presAssocID="{48623A3B-CF29-4EA7-90A8-118E76F08660}" presName="sibTrans" presStyleCnt="0"/>
      <dgm:spPr/>
    </dgm:pt>
    <dgm:pt modelId="{3867998B-1BC8-4A3B-9FBE-93ADD83980F6}" type="pres">
      <dgm:prSet presAssocID="{A8CB4C82-F7AC-4D60-93D6-EED35F4C13D7}" presName="node" presStyleLbl="node1" presStyleIdx="2" presStyleCnt="6">
        <dgm:presLayoutVars>
          <dgm:bulletEnabled val="1"/>
        </dgm:presLayoutVars>
      </dgm:prSet>
      <dgm:spPr/>
    </dgm:pt>
    <dgm:pt modelId="{73317DCB-81C5-448E-9633-E4218F074441}" type="pres">
      <dgm:prSet presAssocID="{5D8E7B30-96F0-4F5F-A240-BC90FB42101D}" presName="sibTrans" presStyleCnt="0"/>
      <dgm:spPr/>
    </dgm:pt>
    <dgm:pt modelId="{39FF8533-1A6C-440B-AA58-C6F25DCD4286}" type="pres">
      <dgm:prSet presAssocID="{8A51DB77-C0D0-441F-A1ED-D9BB5B450337}" presName="node" presStyleLbl="node1" presStyleIdx="3" presStyleCnt="6">
        <dgm:presLayoutVars>
          <dgm:bulletEnabled val="1"/>
        </dgm:presLayoutVars>
      </dgm:prSet>
      <dgm:spPr/>
    </dgm:pt>
    <dgm:pt modelId="{CFB14E96-B31D-493D-A0C3-198BAB8F5A3D}" type="pres">
      <dgm:prSet presAssocID="{1F55E814-C28B-4695-A42D-857F8EBF187B}" presName="sibTrans" presStyleCnt="0"/>
      <dgm:spPr/>
    </dgm:pt>
    <dgm:pt modelId="{8B9D9583-04B5-45E7-9E93-1E4E99889366}" type="pres">
      <dgm:prSet presAssocID="{E1758FC8-207E-46B2-87AD-8C3C1CF5532B}" presName="node" presStyleLbl="node1" presStyleIdx="4" presStyleCnt="6">
        <dgm:presLayoutVars>
          <dgm:bulletEnabled val="1"/>
        </dgm:presLayoutVars>
      </dgm:prSet>
      <dgm:spPr/>
    </dgm:pt>
    <dgm:pt modelId="{318F8217-E0E7-4A4C-89EF-400BB7740EFF}" type="pres">
      <dgm:prSet presAssocID="{E9AFF64A-A67E-499F-81D2-FACA3C19F7B8}" presName="sibTrans" presStyleCnt="0"/>
      <dgm:spPr/>
    </dgm:pt>
    <dgm:pt modelId="{94A1C3BE-3D6C-49CF-BC84-569D1EDBC542}" type="pres">
      <dgm:prSet presAssocID="{AFC46E7F-DA8F-4558-AB61-60FBB275FEF9}" presName="node" presStyleLbl="node1" presStyleIdx="5" presStyleCnt="6">
        <dgm:presLayoutVars>
          <dgm:bulletEnabled val="1"/>
        </dgm:presLayoutVars>
      </dgm:prSet>
      <dgm:spPr/>
    </dgm:pt>
  </dgm:ptLst>
  <dgm:cxnLst>
    <dgm:cxn modelId="{A388F40F-A15D-467D-B64C-B2482FFD8D37}" srcId="{AE22ED69-5DCF-4A28-BAE6-79FEE02288F9}" destId="{E1758FC8-207E-46B2-87AD-8C3C1CF5532B}" srcOrd="4" destOrd="0" parTransId="{C9B4266F-C542-4A09-957C-B001E6FEB6DA}" sibTransId="{E9AFF64A-A67E-499F-81D2-FACA3C19F7B8}"/>
    <dgm:cxn modelId="{75FB5521-BBB5-49DF-9F8F-17DCF33753DD}" srcId="{AE22ED69-5DCF-4A28-BAE6-79FEE02288F9}" destId="{3532022F-7911-4DAD-B1A8-249D27B8A7AA}" srcOrd="1" destOrd="0" parTransId="{DE5743F5-4668-4EBA-B576-CE41EE9B74C4}" sibTransId="{48623A3B-CF29-4EA7-90A8-118E76F08660}"/>
    <dgm:cxn modelId="{97E52534-E48F-43B2-8703-C11025176107}" type="presOf" srcId="{8A51DB77-C0D0-441F-A1ED-D9BB5B450337}" destId="{39FF8533-1A6C-440B-AA58-C6F25DCD4286}" srcOrd="0" destOrd="0" presId="urn:microsoft.com/office/officeart/2005/8/layout/default"/>
    <dgm:cxn modelId="{0B1B5A3B-CE48-4C3E-B4E6-472F782C207E}" srcId="{AE22ED69-5DCF-4A28-BAE6-79FEE02288F9}" destId="{8A51DB77-C0D0-441F-A1ED-D9BB5B450337}" srcOrd="3" destOrd="0" parTransId="{8977BF41-54CB-41C3-8F19-17A38EE2247D}" sibTransId="{1F55E814-C28B-4695-A42D-857F8EBF187B}"/>
    <dgm:cxn modelId="{A988BD48-1F3A-4E5B-95EB-F205F5C0286F}" type="presOf" srcId="{1019CDBA-C324-42D0-BDD9-0925C94578ED}" destId="{D4052D4E-0F05-48CB-8249-0653A4554888}" srcOrd="0" destOrd="0" presId="urn:microsoft.com/office/officeart/2005/8/layout/default"/>
    <dgm:cxn modelId="{CB1F2E6D-9859-4883-B39B-73F8388B95A9}" type="presOf" srcId="{A8CB4C82-F7AC-4D60-93D6-EED35F4C13D7}" destId="{3867998B-1BC8-4A3B-9FBE-93ADD83980F6}" srcOrd="0" destOrd="0" presId="urn:microsoft.com/office/officeart/2005/8/layout/default"/>
    <dgm:cxn modelId="{1520FF4D-02D2-4540-AF07-6DA839EBBE14}" srcId="{AE22ED69-5DCF-4A28-BAE6-79FEE02288F9}" destId="{1019CDBA-C324-42D0-BDD9-0925C94578ED}" srcOrd="0" destOrd="0" parTransId="{47F42AF2-7B46-464B-A857-65914D65EE8C}" sibTransId="{15A9D33C-DA75-455F-9AFF-9A96DADDFC83}"/>
    <dgm:cxn modelId="{F95DB585-085E-4B4F-BEBD-57A8B717DD17}" srcId="{AE22ED69-5DCF-4A28-BAE6-79FEE02288F9}" destId="{A8CB4C82-F7AC-4D60-93D6-EED35F4C13D7}" srcOrd="2" destOrd="0" parTransId="{E0D29E16-CE4A-4B8A-8E58-6C71390EE629}" sibTransId="{5D8E7B30-96F0-4F5F-A240-BC90FB42101D}"/>
    <dgm:cxn modelId="{938D1C9E-6118-41D8-9500-772ACF4F9DF9}" type="presOf" srcId="{AFC46E7F-DA8F-4558-AB61-60FBB275FEF9}" destId="{94A1C3BE-3D6C-49CF-BC84-569D1EDBC542}" srcOrd="0" destOrd="0" presId="urn:microsoft.com/office/officeart/2005/8/layout/default"/>
    <dgm:cxn modelId="{816EE3D3-7C0B-4D23-B911-C0775C5B39EF}" type="presOf" srcId="{AE22ED69-5DCF-4A28-BAE6-79FEE02288F9}" destId="{8C79CB3B-551A-40A1-ADB0-C77DEC74D573}" srcOrd="0" destOrd="0" presId="urn:microsoft.com/office/officeart/2005/8/layout/default"/>
    <dgm:cxn modelId="{E667C7D7-5B16-4E91-AAD2-C218DB361C87}" type="presOf" srcId="{E1758FC8-207E-46B2-87AD-8C3C1CF5532B}" destId="{8B9D9583-04B5-45E7-9E93-1E4E99889366}" srcOrd="0" destOrd="0" presId="urn:microsoft.com/office/officeart/2005/8/layout/default"/>
    <dgm:cxn modelId="{E23C3DDC-E2B0-44AB-9B23-741CAE26B829}" type="presOf" srcId="{3532022F-7911-4DAD-B1A8-249D27B8A7AA}" destId="{00B5F66E-6F67-46E3-8E07-C251D178D2F2}" srcOrd="0" destOrd="0" presId="urn:microsoft.com/office/officeart/2005/8/layout/default"/>
    <dgm:cxn modelId="{C6BC62E4-9AF4-4C2D-AADA-627BC926B50D}" srcId="{AE22ED69-5DCF-4A28-BAE6-79FEE02288F9}" destId="{AFC46E7F-DA8F-4558-AB61-60FBB275FEF9}" srcOrd="5" destOrd="0" parTransId="{D025A815-D615-43B2-BDEF-DAB3FFC4D546}" sibTransId="{38DC453D-F8DD-4753-8A10-919B2959DA39}"/>
    <dgm:cxn modelId="{F9DB96B2-8169-481D-9729-DAA3F787E754}" type="presParOf" srcId="{8C79CB3B-551A-40A1-ADB0-C77DEC74D573}" destId="{D4052D4E-0F05-48CB-8249-0653A4554888}" srcOrd="0" destOrd="0" presId="urn:microsoft.com/office/officeart/2005/8/layout/default"/>
    <dgm:cxn modelId="{7A94A5F0-681B-469C-A749-3191E12B8F05}" type="presParOf" srcId="{8C79CB3B-551A-40A1-ADB0-C77DEC74D573}" destId="{285DBF1D-1CF3-482C-A04F-2D2F0E1AAEA1}" srcOrd="1" destOrd="0" presId="urn:microsoft.com/office/officeart/2005/8/layout/default"/>
    <dgm:cxn modelId="{C81B3021-3140-42DA-A949-17E47BD52A42}" type="presParOf" srcId="{8C79CB3B-551A-40A1-ADB0-C77DEC74D573}" destId="{00B5F66E-6F67-46E3-8E07-C251D178D2F2}" srcOrd="2" destOrd="0" presId="urn:microsoft.com/office/officeart/2005/8/layout/default"/>
    <dgm:cxn modelId="{6634272B-1782-435C-8DC0-0DA4C99F46B4}" type="presParOf" srcId="{8C79CB3B-551A-40A1-ADB0-C77DEC74D573}" destId="{DFA8A4E7-DA43-45A0-AAFF-E3BE72A26B94}" srcOrd="3" destOrd="0" presId="urn:microsoft.com/office/officeart/2005/8/layout/default"/>
    <dgm:cxn modelId="{3D15621E-E38B-45A1-8995-6BB671C03722}" type="presParOf" srcId="{8C79CB3B-551A-40A1-ADB0-C77DEC74D573}" destId="{3867998B-1BC8-4A3B-9FBE-93ADD83980F6}" srcOrd="4" destOrd="0" presId="urn:microsoft.com/office/officeart/2005/8/layout/default"/>
    <dgm:cxn modelId="{91D26573-6A2E-4C77-8F5D-E81578D00899}" type="presParOf" srcId="{8C79CB3B-551A-40A1-ADB0-C77DEC74D573}" destId="{73317DCB-81C5-448E-9633-E4218F074441}" srcOrd="5" destOrd="0" presId="urn:microsoft.com/office/officeart/2005/8/layout/default"/>
    <dgm:cxn modelId="{BAAF6901-16E3-42BC-8FF0-11C2F3B43FDA}" type="presParOf" srcId="{8C79CB3B-551A-40A1-ADB0-C77DEC74D573}" destId="{39FF8533-1A6C-440B-AA58-C6F25DCD4286}" srcOrd="6" destOrd="0" presId="urn:microsoft.com/office/officeart/2005/8/layout/default"/>
    <dgm:cxn modelId="{C59EB4AA-DE4B-4C33-B2E1-0DC32F867699}" type="presParOf" srcId="{8C79CB3B-551A-40A1-ADB0-C77DEC74D573}" destId="{CFB14E96-B31D-493D-A0C3-198BAB8F5A3D}" srcOrd="7" destOrd="0" presId="urn:microsoft.com/office/officeart/2005/8/layout/default"/>
    <dgm:cxn modelId="{284F8E92-1DE4-4DF3-988F-3867A412CA82}" type="presParOf" srcId="{8C79CB3B-551A-40A1-ADB0-C77DEC74D573}" destId="{8B9D9583-04B5-45E7-9E93-1E4E99889366}" srcOrd="8" destOrd="0" presId="urn:microsoft.com/office/officeart/2005/8/layout/default"/>
    <dgm:cxn modelId="{48F17C9F-3F5A-4205-A374-D3D990EAC0E5}" type="presParOf" srcId="{8C79CB3B-551A-40A1-ADB0-C77DEC74D573}" destId="{318F8217-E0E7-4A4C-89EF-400BB7740EFF}" srcOrd="9" destOrd="0" presId="urn:microsoft.com/office/officeart/2005/8/layout/default"/>
    <dgm:cxn modelId="{70B8ED5C-830F-4D17-88FA-522DEE649D52}" type="presParOf" srcId="{8C79CB3B-551A-40A1-ADB0-C77DEC74D573}" destId="{94A1C3BE-3D6C-49CF-BC84-569D1EDBC54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52D4E-0F05-48CB-8249-0653A4554888}">
      <dsp:nvSpPr>
        <dsp:cNvPr id="0" name=""/>
        <dsp:cNvSpPr/>
      </dsp:nvSpPr>
      <dsp:spPr>
        <a:xfrm>
          <a:off x="0" y="17234"/>
          <a:ext cx="2597745" cy="15586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900" kern="1200" dirty="0"/>
            <a:t>雷射切割基礎</a:t>
          </a:r>
          <a:endParaRPr lang="en-US" sz="2900" kern="1200" dirty="0"/>
        </a:p>
      </dsp:txBody>
      <dsp:txXfrm>
        <a:off x="0" y="17234"/>
        <a:ext cx="2597745" cy="1558647"/>
      </dsp:txXfrm>
    </dsp:sp>
    <dsp:sp modelId="{00B5F66E-6F67-46E3-8E07-C251D178D2F2}">
      <dsp:nvSpPr>
        <dsp:cNvPr id="0" name=""/>
        <dsp:cNvSpPr/>
      </dsp:nvSpPr>
      <dsp:spPr>
        <a:xfrm>
          <a:off x="2857519" y="17234"/>
          <a:ext cx="2597745" cy="1558647"/>
        </a:xfrm>
        <a:prstGeom prst="rect">
          <a:avLst/>
        </a:prstGeom>
        <a:solidFill>
          <a:schemeClr val="accent5">
            <a:hueOff val="-379989"/>
            <a:satOff val="613"/>
            <a:lumOff val="-1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900" b="0" kern="1200" baseline="0" dirty="0"/>
            <a:t>2D</a:t>
          </a:r>
          <a:r>
            <a:rPr lang="zh-TW" altLang="en-US" sz="2900" b="0" kern="1200" baseline="0" dirty="0"/>
            <a:t>軟體設計</a:t>
          </a:r>
          <a:r>
            <a:rPr lang="en-US" altLang="zh-TW" sz="2900" b="0" kern="1200" baseline="0" dirty="0"/>
            <a:t>(1)</a:t>
          </a:r>
          <a:endParaRPr lang="en-US" sz="2900" kern="1200" dirty="0"/>
        </a:p>
      </dsp:txBody>
      <dsp:txXfrm>
        <a:off x="2857519" y="17234"/>
        <a:ext cx="2597745" cy="1558647"/>
      </dsp:txXfrm>
    </dsp:sp>
    <dsp:sp modelId="{3867998B-1BC8-4A3B-9FBE-93ADD83980F6}">
      <dsp:nvSpPr>
        <dsp:cNvPr id="0" name=""/>
        <dsp:cNvSpPr/>
      </dsp:nvSpPr>
      <dsp:spPr>
        <a:xfrm>
          <a:off x="5715039" y="17234"/>
          <a:ext cx="2597745" cy="1558647"/>
        </a:xfrm>
        <a:prstGeom prst="rect">
          <a:avLst/>
        </a:prstGeom>
        <a:solidFill>
          <a:schemeClr val="accent5">
            <a:hueOff val="-759977"/>
            <a:satOff val="1226"/>
            <a:lumOff val="-2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2D</a:t>
          </a:r>
          <a:r>
            <a:rPr lang="zh-TW" altLang="en-US" sz="2900" kern="1200" dirty="0"/>
            <a:t>軟體設計</a:t>
          </a:r>
          <a:r>
            <a:rPr lang="en-US" altLang="zh-TW" sz="2900" kern="1200" dirty="0"/>
            <a:t>(2)</a:t>
          </a:r>
          <a:endParaRPr lang="en-US" sz="2900" kern="1200" dirty="0"/>
        </a:p>
      </dsp:txBody>
      <dsp:txXfrm>
        <a:off x="5715039" y="17234"/>
        <a:ext cx="2597745" cy="1558647"/>
      </dsp:txXfrm>
    </dsp:sp>
    <dsp:sp modelId="{39FF8533-1A6C-440B-AA58-C6F25DCD4286}">
      <dsp:nvSpPr>
        <dsp:cNvPr id="0" name=""/>
        <dsp:cNvSpPr/>
      </dsp:nvSpPr>
      <dsp:spPr>
        <a:xfrm>
          <a:off x="0" y="1835655"/>
          <a:ext cx="2597745" cy="1558647"/>
        </a:xfrm>
        <a:prstGeom prst="rect">
          <a:avLst/>
        </a:prstGeom>
        <a:solidFill>
          <a:schemeClr val="accent5">
            <a:hueOff val="-1139966"/>
            <a:satOff val="1839"/>
            <a:lumOff val="-4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3D</a:t>
          </a:r>
          <a:r>
            <a:rPr lang="zh-TW" altLang="en-US" sz="2900" kern="1200" dirty="0"/>
            <a:t>軟體設計</a:t>
          </a:r>
          <a:r>
            <a:rPr lang="en-US" altLang="zh-TW" sz="2900" kern="1200" dirty="0"/>
            <a:t>(1)</a:t>
          </a:r>
          <a:endParaRPr lang="en-US" sz="2900" kern="1200" dirty="0"/>
        </a:p>
      </dsp:txBody>
      <dsp:txXfrm>
        <a:off x="0" y="1835655"/>
        <a:ext cx="2597745" cy="1558647"/>
      </dsp:txXfrm>
    </dsp:sp>
    <dsp:sp modelId="{8B9D9583-04B5-45E7-9E93-1E4E99889366}">
      <dsp:nvSpPr>
        <dsp:cNvPr id="0" name=""/>
        <dsp:cNvSpPr/>
      </dsp:nvSpPr>
      <dsp:spPr>
        <a:xfrm>
          <a:off x="2857519" y="1835655"/>
          <a:ext cx="2597745" cy="1558647"/>
        </a:xfrm>
        <a:prstGeom prst="rect">
          <a:avLst/>
        </a:prstGeom>
        <a:solidFill>
          <a:schemeClr val="accent5">
            <a:hueOff val="-1519954"/>
            <a:satOff val="2452"/>
            <a:lumOff val="-5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</a:t>
          </a:r>
          <a:r>
            <a:rPr lang="en-US" altLang="zh-TW" sz="2900" kern="1200" dirty="0"/>
            <a:t>D</a:t>
          </a:r>
          <a:r>
            <a:rPr lang="zh-TW" altLang="en-US" sz="2900" kern="1200" dirty="0"/>
            <a:t>軟體設計</a:t>
          </a:r>
          <a:r>
            <a:rPr lang="en-US" altLang="zh-TW" sz="2900" kern="1200" dirty="0"/>
            <a:t>(2)</a:t>
          </a:r>
          <a:endParaRPr lang="en-US" sz="2900" kern="1200" dirty="0"/>
        </a:p>
      </dsp:txBody>
      <dsp:txXfrm>
        <a:off x="2857519" y="1835655"/>
        <a:ext cx="2597745" cy="1558647"/>
      </dsp:txXfrm>
    </dsp:sp>
    <dsp:sp modelId="{94A1C3BE-3D6C-49CF-BC84-569D1EDBC542}">
      <dsp:nvSpPr>
        <dsp:cNvPr id="0" name=""/>
        <dsp:cNvSpPr/>
      </dsp:nvSpPr>
      <dsp:spPr>
        <a:xfrm>
          <a:off x="5715039" y="1835655"/>
          <a:ext cx="2597745" cy="1558647"/>
        </a:xfrm>
        <a:prstGeom prst="rect">
          <a:avLst/>
        </a:prstGeom>
        <a:solidFill>
          <a:schemeClr val="accent5">
            <a:hueOff val="-1899943"/>
            <a:satOff val="306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5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900" kern="1200" dirty="0"/>
            <a:t>雷射切割</a:t>
          </a:r>
          <a:endParaRPr lang="en-US" altLang="zh-TW" sz="2900" kern="1200" dirty="0"/>
        </a:p>
        <a:p>
          <a:pPr marL="0" lvl="0" indent="0" algn="ctr" defTabSz="1289050">
            <a:lnSpc>
              <a:spcPct val="5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900" kern="1200" dirty="0"/>
            <a:t>創意作品</a:t>
          </a:r>
          <a:endParaRPr lang="en-US" sz="2900" kern="1200" dirty="0"/>
        </a:p>
      </dsp:txBody>
      <dsp:txXfrm>
        <a:off x="5715039" y="1835655"/>
        <a:ext cx="2597745" cy="1558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75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1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30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3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6/29/2021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6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4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55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5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1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4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9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35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p8vu7Zx0LxM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o4WuJiw9m8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rSO3D-wJrs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0tT0tq5k36c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38-lbOMxJM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ONbWVW4X1ic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9CA76C5B-55D8-4ECC-B363-909964A6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646" y="446560"/>
            <a:ext cx="9229713" cy="772960"/>
          </a:xfrm>
        </p:spPr>
        <p:txBody>
          <a:bodyPr anchor="b">
            <a:noAutofit/>
          </a:bodyPr>
          <a:lstStyle/>
          <a:p>
            <a:r>
              <a:rPr lang="zh-TW" altLang="en-US" sz="4400" dirty="0"/>
              <a:t>動手做做看</a:t>
            </a:r>
            <a:r>
              <a:rPr lang="en-US" altLang="zh-TW" sz="4400" dirty="0"/>
              <a:t>-</a:t>
            </a:r>
            <a:r>
              <a:rPr lang="zh-TW" altLang="en-US" sz="4400" dirty="0"/>
              <a:t>雷射切割機操作教學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6D85B4-771B-45CD-8EE4-AD48D8257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480" y="1211221"/>
            <a:ext cx="9326879" cy="379984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</a:rPr>
              <a:t>各位老師，因為疫情關係這次研習無法到科技教室進行實際操作，</a:t>
            </a:r>
            <a:endParaRPr lang="en-US" altLang="zh-TW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</a:rPr>
              <a:t>不過，相信疫情總有控制的一天，</a:t>
            </a:r>
            <a:endParaRPr lang="en-US" altLang="zh-TW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</a:rPr>
              <a:t>所以請老師先觀賞以下教學影片，</a:t>
            </a:r>
            <a:endParaRPr lang="en-US" altLang="zh-TW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</a:rPr>
              <a:t>先建構雷切設計的概念，</a:t>
            </a:r>
            <a:endParaRPr lang="en-US" altLang="zh-TW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</a:rPr>
              <a:t>也可以先把設計圖畫好，</a:t>
            </a:r>
            <a:endParaRPr lang="en-US" altLang="zh-TW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</a:rPr>
              <a:t>然後回到學校後就可以直接操作雷切機完成作品</a:t>
            </a:r>
          </a:p>
        </p:txBody>
      </p:sp>
    </p:spTree>
    <p:extLst>
      <p:ext uri="{BB962C8B-B14F-4D97-AF65-F5344CB8AC3E}">
        <p14:creationId xmlns:p14="http://schemas.microsoft.com/office/powerpoint/2010/main" val="312093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CA76C5B-55D8-4ECC-B363-909964A6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318" y="914400"/>
            <a:ext cx="8079794" cy="87308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zh-TW" altLang="en-US" sz="4000" dirty="0"/>
              <a:t>動手做做看</a:t>
            </a:r>
            <a:r>
              <a:rPr lang="en-US" altLang="zh-TW" sz="4000" dirty="0"/>
              <a:t>-</a:t>
            </a:r>
            <a:r>
              <a:rPr lang="zh-TW" altLang="en-US" sz="4000" dirty="0"/>
              <a:t>雷射切割機操作教學</a:t>
            </a:r>
          </a:p>
        </p:txBody>
      </p:sp>
      <p:graphicFrame>
        <p:nvGraphicFramePr>
          <p:cNvPr id="5" name="內容版面配置區 2">
            <a:hlinkClick r:id="rId2" action="ppaction://hlinksldjump"/>
            <a:extLst>
              <a:ext uri="{FF2B5EF4-FFF2-40B4-BE49-F238E27FC236}">
                <a16:creationId xmlns:a16="http://schemas.microsoft.com/office/drawing/2014/main" id="{464DBDE4-B4E7-4FC9-B52A-88249C1DB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88640"/>
              </p:ext>
            </p:extLst>
          </p:nvPr>
        </p:nvGraphicFramePr>
        <p:xfrm>
          <a:off x="2377439" y="2312988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976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48EEE7B-326A-4737-96A9-910D7D26A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000" y="5040000"/>
            <a:ext cx="8394306" cy="1368000"/>
          </a:xfrm>
        </p:spPr>
        <p:txBody>
          <a:bodyPr anchor="b">
            <a:normAutofit/>
          </a:bodyPr>
          <a:lstStyle/>
          <a:p>
            <a:pPr algn="ctr"/>
            <a:r>
              <a:rPr lang="zh-TW" altLang="en-US" dirty="0"/>
              <a:t>雷射切割基礎</a:t>
            </a:r>
          </a:p>
        </p:txBody>
      </p:sp>
      <p:pic>
        <p:nvPicPr>
          <p:cNvPr id="4" name="線上媒體 3" title="【雷切機教學影片】EP1 雷射切割基礎">
            <a:hlinkClick r:id="" action="ppaction://media"/>
            <a:extLst>
              <a:ext uri="{FF2B5EF4-FFF2-40B4-BE49-F238E27FC236}">
                <a16:creationId xmlns:a16="http://schemas.microsoft.com/office/drawing/2014/main" id="{1D286C03-61F4-4D8B-A648-8E793C15C39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2000" y="648000"/>
            <a:ext cx="764602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48EEE7B-326A-4737-96A9-910D7D26A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000" y="5040000"/>
            <a:ext cx="8394306" cy="1368000"/>
          </a:xfrm>
        </p:spPr>
        <p:txBody>
          <a:bodyPr anchor="b">
            <a:normAutofit/>
          </a:bodyPr>
          <a:lstStyle/>
          <a:p>
            <a:pPr algn="ctr"/>
            <a:r>
              <a:rPr lang="en-US" altLang="zh-TW" dirty="0"/>
              <a:t>2D</a:t>
            </a:r>
            <a:r>
              <a:rPr lang="zh-TW" altLang="en-US" dirty="0"/>
              <a:t>軟體設計</a:t>
            </a:r>
            <a:r>
              <a:rPr lang="en-US" altLang="zh-TW" dirty="0"/>
              <a:t>(1)</a:t>
            </a:r>
            <a:endParaRPr lang="zh-TW" altLang="en-US" dirty="0"/>
          </a:p>
        </p:txBody>
      </p:sp>
      <p:pic>
        <p:nvPicPr>
          <p:cNvPr id="3" name="線上媒體 2" title="【雷切機教學影片】EP2 簡易設計：2D軟體設計(一)">
            <a:hlinkClick r:id="" action="ppaction://media"/>
            <a:extLst>
              <a:ext uri="{FF2B5EF4-FFF2-40B4-BE49-F238E27FC236}">
                <a16:creationId xmlns:a16="http://schemas.microsoft.com/office/drawing/2014/main" id="{31AB5D0E-18BE-401F-8129-4ECC209F27A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2000" y="648000"/>
            <a:ext cx="764602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48EEE7B-326A-4737-96A9-910D7D26A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000" y="5040000"/>
            <a:ext cx="8394306" cy="1368000"/>
          </a:xfrm>
        </p:spPr>
        <p:txBody>
          <a:bodyPr anchor="b">
            <a:normAutofit/>
          </a:bodyPr>
          <a:lstStyle/>
          <a:p>
            <a:pPr algn="ctr"/>
            <a:r>
              <a:rPr lang="en-US" altLang="zh-TW" dirty="0"/>
              <a:t>2D</a:t>
            </a:r>
            <a:r>
              <a:rPr lang="zh-TW" altLang="en-US" dirty="0"/>
              <a:t>軟體設計</a:t>
            </a:r>
            <a:r>
              <a:rPr lang="en-US" altLang="zh-TW" dirty="0"/>
              <a:t>(2)</a:t>
            </a:r>
            <a:endParaRPr lang="zh-TW" altLang="en-US" dirty="0"/>
          </a:p>
        </p:txBody>
      </p:sp>
      <p:pic>
        <p:nvPicPr>
          <p:cNvPr id="4" name="線上媒體 3" title="【雷切機教學影片】EP3 簡易設計：2D軟體設計(二)">
            <a:hlinkClick r:id="" action="ppaction://media"/>
            <a:extLst>
              <a:ext uri="{FF2B5EF4-FFF2-40B4-BE49-F238E27FC236}">
                <a16:creationId xmlns:a16="http://schemas.microsoft.com/office/drawing/2014/main" id="{34996FEA-5DB6-443B-A455-9318E5D738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2000" y="648000"/>
            <a:ext cx="764602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6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48EEE7B-326A-4737-96A9-910D7D26A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000" y="5040000"/>
            <a:ext cx="8394306" cy="1368000"/>
          </a:xfrm>
        </p:spPr>
        <p:txBody>
          <a:bodyPr anchor="b">
            <a:normAutofit/>
          </a:bodyPr>
          <a:lstStyle/>
          <a:p>
            <a:pPr algn="ctr"/>
            <a:r>
              <a:rPr lang="en-US" altLang="zh-TW" dirty="0"/>
              <a:t>3D</a:t>
            </a:r>
            <a:r>
              <a:rPr lang="zh-TW" altLang="en-US" dirty="0"/>
              <a:t>軟體設計</a:t>
            </a:r>
            <a:r>
              <a:rPr lang="en-US" altLang="zh-TW" dirty="0"/>
              <a:t>(1)</a:t>
            </a:r>
            <a:endParaRPr lang="zh-TW" altLang="en-US" dirty="0"/>
          </a:p>
        </p:txBody>
      </p:sp>
      <p:pic>
        <p:nvPicPr>
          <p:cNvPr id="3" name="線上媒體 2" title="【雷切機教學影片】EP4 進階課程：雷切3D軟體設計(一)">
            <a:hlinkClick r:id="" action="ppaction://media"/>
            <a:extLst>
              <a:ext uri="{FF2B5EF4-FFF2-40B4-BE49-F238E27FC236}">
                <a16:creationId xmlns:a16="http://schemas.microsoft.com/office/drawing/2014/main" id="{9A751CD4-5F4B-48DE-B7E7-0E25F50660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2000" y="648000"/>
            <a:ext cx="764602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8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48EEE7B-326A-4737-96A9-910D7D26A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000" y="5040000"/>
            <a:ext cx="8394306" cy="1368000"/>
          </a:xfrm>
        </p:spPr>
        <p:txBody>
          <a:bodyPr anchor="b">
            <a:normAutofit/>
          </a:bodyPr>
          <a:lstStyle/>
          <a:p>
            <a:pPr algn="ctr"/>
            <a:r>
              <a:rPr lang="en-US" altLang="zh-TW" dirty="0"/>
              <a:t>3D</a:t>
            </a:r>
            <a:r>
              <a:rPr lang="zh-TW" altLang="en-US" dirty="0"/>
              <a:t>軟體設計</a:t>
            </a:r>
            <a:r>
              <a:rPr lang="en-US" altLang="zh-TW" dirty="0"/>
              <a:t>(2)</a:t>
            </a:r>
            <a:endParaRPr lang="zh-TW" altLang="en-US" dirty="0"/>
          </a:p>
        </p:txBody>
      </p:sp>
      <p:pic>
        <p:nvPicPr>
          <p:cNvPr id="5" name="線上媒體 4" title="【雷切機教學影片】EP5 進階課程：雷切3D軟體設計(二)">
            <a:hlinkClick r:id="" action="ppaction://media"/>
            <a:extLst>
              <a:ext uri="{FF2B5EF4-FFF2-40B4-BE49-F238E27FC236}">
                <a16:creationId xmlns:a16="http://schemas.microsoft.com/office/drawing/2014/main" id="{CA8CD7DA-EF1C-497F-8B4E-C2677FDD522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2000" y="648000"/>
            <a:ext cx="764602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48EEE7B-326A-4737-96A9-910D7D26A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000" y="5040000"/>
            <a:ext cx="8394306" cy="1368000"/>
          </a:xfrm>
        </p:spPr>
        <p:txBody>
          <a:bodyPr anchor="b">
            <a:normAutofit/>
          </a:bodyPr>
          <a:lstStyle/>
          <a:p>
            <a:pPr algn="ctr"/>
            <a:r>
              <a:rPr lang="zh-TW" altLang="en-US" dirty="0"/>
              <a:t>雷射切割的創意作品</a:t>
            </a:r>
          </a:p>
        </p:txBody>
      </p:sp>
      <p:pic>
        <p:nvPicPr>
          <p:cNvPr id="3" name="線上媒體 2" title="職人所．創客基地-雷射切割的創意製作">
            <a:hlinkClick r:id="" action="ppaction://media"/>
            <a:extLst>
              <a:ext uri="{FF2B5EF4-FFF2-40B4-BE49-F238E27FC236}">
                <a16:creationId xmlns:a16="http://schemas.microsoft.com/office/drawing/2014/main" id="{35ED4110-ACC6-450B-A108-30CE3EE457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2000" y="648000"/>
            <a:ext cx="7646033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1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147</Words>
  <Application>Microsoft Office PowerPoint</Application>
  <PresentationFormat>寬螢幕</PresentationFormat>
  <Paragraphs>21</Paragraphs>
  <Slides>8</Slides>
  <Notes>0</Notes>
  <HiddenSlides>0</HiddenSlides>
  <MMClips>6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Meiryo</vt:lpstr>
      <vt:lpstr>Corbel</vt:lpstr>
      <vt:lpstr>SketchLinesVTI</vt:lpstr>
      <vt:lpstr>動手做做看-雷射切割機操作教學</vt:lpstr>
      <vt:lpstr>動手做做看-雷射切割機操作教學</vt:lpstr>
      <vt:lpstr>雷射切割基礎</vt:lpstr>
      <vt:lpstr>2D軟體設計(1)</vt:lpstr>
      <vt:lpstr>2D軟體設計(2)</vt:lpstr>
      <vt:lpstr>3D軟體設計(1)</vt:lpstr>
      <vt:lpstr>3D軟體設計(2)</vt:lpstr>
      <vt:lpstr>雷射切割的創意作品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雷射切割基礎</dc:title>
  <dc:creator>saxo chen</dc:creator>
  <cp:lastModifiedBy>saxo chen</cp:lastModifiedBy>
  <cp:revision>10</cp:revision>
  <dcterms:created xsi:type="dcterms:W3CDTF">2021-06-29T01:42:21Z</dcterms:created>
  <dcterms:modified xsi:type="dcterms:W3CDTF">2021-06-29T07:06:39Z</dcterms:modified>
</cp:coreProperties>
</file>