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61" r:id="rId2"/>
    <p:sldId id="262" r:id="rId3"/>
    <p:sldId id="256" r:id="rId4"/>
    <p:sldId id="257" r:id="rId5"/>
    <p:sldId id="258" r:id="rId6"/>
    <p:sldId id="259" r:id="rId7"/>
    <p:sldId id="260" r:id="rId8"/>
    <p:sldId id="263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slide" Target="../slides/slide4.xml"/><Relationship Id="rId1" Type="http://schemas.openxmlformats.org/officeDocument/2006/relationships/slide" Target="../slides/slide3.xml"/><Relationship Id="rId6" Type="http://schemas.openxmlformats.org/officeDocument/2006/relationships/slide" Target="../slides/slide8.xml"/><Relationship Id="rId5" Type="http://schemas.openxmlformats.org/officeDocument/2006/relationships/slide" Target="../slides/slide7.xml"/><Relationship Id="rId4" Type="http://schemas.openxmlformats.org/officeDocument/2006/relationships/slide" Target="../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22ED69-5DCF-4A28-BAE6-79FEE02288F9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019CDBA-C324-42D0-BDD9-0925C94578ED}">
      <dgm:prSet/>
      <dgm:spPr/>
      <dgm:t>
        <a:bodyPr/>
        <a:lstStyle/>
        <a:p>
          <a:r>
            <a:rPr lang="zh-TW" altLang="en-US" dirty="0"/>
            <a:t>雷射切割基礎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47F42AF2-7B46-464B-A857-65914D65EE8C}" type="parTrans" cxnId="{1520FF4D-02D2-4540-AF07-6DA839EBBE14}">
      <dgm:prSet/>
      <dgm:spPr/>
      <dgm:t>
        <a:bodyPr/>
        <a:lstStyle/>
        <a:p>
          <a:endParaRPr lang="en-US"/>
        </a:p>
      </dgm:t>
    </dgm:pt>
    <dgm:pt modelId="{15A9D33C-DA75-455F-9AFF-9A96DADDFC83}" type="sibTrans" cxnId="{1520FF4D-02D2-4540-AF07-6DA839EBBE14}">
      <dgm:prSet/>
      <dgm:spPr/>
      <dgm:t>
        <a:bodyPr/>
        <a:lstStyle/>
        <a:p>
          <a:endParaRPr lang="en-US"/>
        </a:p>
      </dgm:t>
    </dgm:pt>
    <dgm:pt modelId="{3532022F-7911-4DAD-B1A8-249D27B8A7AA}">
      <dgm:prSet/>
      <dgm:spPr/>
      <dgm:t>
        <a:bodyPr/>
        <a:lstStyle/>
        <a:p>
          <a:r>
            <a:rPr lang="en-US" altLang="zh-TW" b="0" baseline="0" dirty="0"/>
            <a:t>2D</a:t>
          </a:r>
          <a:r>
            <a:rPr lang="zh-TW" altLang="en-US" b="0" baseline="0" dirty="0"/>
            <a:t>軟體設計</a:t>
          </a:r>
          <a:r>
            <a:rPr lang="en-US" altLang="zh-TW" b="0" baseline="0" dirty="0"/>
            <a:t>(1)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DE5743F5-4668-4EBA-B576-CE41EE9B74C4}" type="parTrans" cxnId="{75FB5521-BBB5-49DF-9F8F-17DCF33753DD}">
      <dgm:prSet/>
      <dgm:spPr/>
      <dgm:t>
        <a:bodyPr/>
        <a:lstStyle/>
        <a:p>
          <a:endParaRPr lang="en-US"/>
        </a:p>
      </dgm:t>
    </dgm:pt>
    <dgm:pt modelId="{48623A3B-CF29-4EA7-90A8-118E76F08660}" type="sibTrans" cxnId="{75FB5521-BBB5-49DF-9F8F-17DCF33753DD}">
      <dgm:prSet/>
      <dgm:spPr/>
      <dgm:t>
        <a:bodyPr/>
        <a:lstStyle/>
        <a:p>
          <a:endParaRPr lang="en-US"/>
        </a:p>
      </dgm:t>
    </dgm:pt>
    <dgm:pt modelId="{A8CB4C82-F7AC-4D60-93D6-EED35F4C13D7}">
      <dgm:prSet/>
      <dgm:spPr/>
      <dgm:t>
        <a:bodyPr/>
        <a:lstStyle/>
        <a:p>
          <a:r>
            <a:rPr lang="en-US" dirty="0"/>
            <a:t>2D</a:t>
          </a:r>
          <a:r>
            <a:rPr lang="zh-TW" altLang="en-US" dirty="0"/>
            <a:t>軟體設計</a:t>
          </a:r>
          <a:r>
            <a:rPr lang="en-US" altLang="zh-TW" dirty="0"/>
            <a:t>(2)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E0D29E16-CE4A-4B8A-8E58-6C71390EE629}" type="parTrans" cxnId="{F95DB585-085E-4B4F-BEBD-57A8B717DD17}">
      <dgm:prSet/>
      <dgm:spPr/>
      <dgm:t>
        <a:bodyPr/>
        <a:lstStyle/>
        <a:p>
          <a:endParaRPr lang="en-US"/>
        </a:p>
      </dgm:t>
    </dgm:pt>
    <dgm:pt modelId="{5D8E7B30-96F0-4F5F-A240-BC90FB42101D}" type="sibTrans" cxnId="{F95DB585-085E-4B4F-BEBD-57A8B717DD17}">
      <dgm:prSet/>
      <dgm:spPr/>
      <dgm:t>
        <a:bodyPr/>
        <a:lstStyle/>
        <a:p>
          <a:endParaRPr lang="en-US"/>
        </a:p>
      </dgm:t>
    </dgm:pt>
    <dgm:pt modelId="{8A51DB77-C0D0-441F-A1ED-D9BB5B450337}">
      <dgm:prSet/>
      <dgm:spPr/>
      <dgm:t>
        <a:bodyPr/>
        <a:lstStyle/>
        <a:p>
          <a:r>
            <a:rPr lang="en-US" dirty="0"/>
            <a:t>3D</a:t>
          </a:r>
          <a:r>
            <a:rPr lang="zh-TW" altLang="en-US" dirty="0"/>
            <a:t>軟體設計</a:t>
          </a:r>
          <a:r>
            <a:rPr lang="en-US" altLang="zh-TW" dirty="0"/>
            <a:t>(1)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 action="ppaction://hlinksldjump"/>
          </dgm14:cNvPr>
        </a:ext>
      </dgm:extLst>
    </dgm:pt>
    <dgm:pt modelId="{8977BF41-54CB-41C3-8F19-17A38EE2247D}" type="parTrans" cxnId="{0B1B5A3B-CE48-4C3E-B4E6-472F782C207E}">
      <dgm:prSet/>
      <dgm:spPr/>
      <dgm:t>
        <a:bodyPr/>
        <a:lstStyle/>
        <a:p>
          <a:endParaRPr lang="en-US"/>
        </a:p>
      </dgm:t>
    </dgm:pt>
    <dgm:pt modelId="{1F55E814-C28B-4695-A42D-857F8EBF187B}" type="sibTrans" cxnId="{0B1B5A3B-CE48-4C3E-B4E6-472F782C207E}">
      <dgm:prSet/>
      <dgm:spPr/>
      <dgm:t>
        <a:bodyPr/>
        <a:lstStyle/>
        <a:p>
          <a:endParaRPr lang="en-US"/>
        </a:p>
      </dgm:t>
    </dgm:pt>
    <dgm:pt modelId="{E1758FC8-207E-46B2-87AD-8C3C1CF5532B}">
      <dgm:prSet/>
      <dgm:spPr/>
      <dgm:t>
        <a:bodyPr/>
        <a:lstStyle/>
        <a:p>
          <a:r>
            <a:rPr lang="en-US" dirty="0"/>
            <a:t>3</a:t>
          </a:r>
          <a:r>
            <a:rPr lang="en-US" altLang="zh-TW" dirty="0"/>
            <a:t>D</a:t>
          </a:r>
          <a:r>
            <a:rPr lang="zh-TW" altLang="en-US" dirty="0"/>
            <a:t>軟體設計</a:t>
          </a:r>
          <a:r>
            <a:rPr lang="en-US" altLang="zh-TW" dirty="0"/>
            <a:t>(2)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 action="ppaction://hlinksldjump"/>
          </dgm14:cNvPr>
        </a:ext>
      </dgm:extLst>
    </dgm:pt>
    <dgm:pt modelId="{C9B4266F-C542-4A09-957C-B001E6FEB6DA}" type="parTrans" cxnId="{A388F40F-A15D-467D-B64C-B2482FFD8D37}">
      <dgm:prSet/>
      <dgm:spPr/>
      <dgm:t>
        <a:bodyPr/>
        <a:lstStyle/>
        <a:p>
          <a:endParaRPr lang="en-US"/>
        </a:p>
      </dgm:t>
    </dgm:pt>
    <dgm:pt modelId="{E9AFF64A-A67E-499F-81D2-FACA3C19F7B8}" type="sibTrans" cxnId="{A388F40F-A15D-467D-B64C-B2482FFD8D37}">
      <dgm:prSet/>
      <dgm:spPr/>
      <dgm:t>
        <a:bodyPr/>
        <a:lstStyle/>
        <a:p>
          <a:endParaRPr lang="en-US"/>
        </a:p>
      </dgm:t>
    </dgm:pt>
    <dgm:pt modelId="{AFC46E7F-DA8F-4558-AB61-60FBB275FEF9}">
      <dgm:prSet/>
      <dgm:spPr/>
      <dgm:t>
        <a:bodyPr/>
        <a:lstStyle/>
        <a:p>
          <a:pPr>
            <a:lnSpc>
              <a:spcPct val="50000"/>
            </a:lnSpc>
            <a:spcAft>
              <a:spcPts val="0"/>
            </a:spcAft>
          </a:pPr>
          <a:r>
            <a:rPr lang="zh-TW" altLang="en-US" dirty="0"/>
            <a:t>雷射切割</a:t>
          </a:r>
          <a:endParaRPr lang="en-US" altLang="zh-TW" dirty="0"/>
        </a:p>
        <a:p>
          <a:pPr>
            <a:lnSpc>
              <a:spcPct val="50000"/>
            </a:lnSpc>
            <a:spcAft>
              <a:spcPts val="0"/>
            </a:spcAft>
          </a:pPr>
          <a:r>
            <a:rPr lang="zh-TW" altLang="en-US" dirty="0"/>
            <a:t>創意作品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6" action="ppaction://hlinksldjump"/>
          </dgm14:cNvPr>
        </a:ext>
      </dgm:extLst>
    </dgm:pt>
    <dgm:pt modelId="{D025A815-D615-43B2-BDEF-DAB3FFC4D546}" type="parTrans" cxnId="{C6BC62E4-9AF4-4C2D-AADA-627BC926B50D}">
      <dgm:prSet/>
      <dgm:spPr/>
      <dgm:t>
        <a:bodyPr/>
        <a:lstStyle/>
        <a:p>
          <a:endParaRPr lang="en-US"/>
        </a:p>
      </dgm:t>
    </dgm:pt>
    <dgm:pt modelId="{38DC453D-F8DD-4753-8A10-919B2959DA39}" type="sibTrans" cxnId="{C6BC62E4-9AF4-4C2D-AADA-627BC926B50D}">
      <dgm:prSet/>
      <dgm:spPr/>
      <dgm:t>
        <a:bodyPr/>
        <a:lstStyle/>
        <a:p>
          <a:endParaRPr lang="en-US"/>
        </a:p>
      </dgm:t>
    </dgm:pt>
    <dgm:pt modelId="{8C79CB3B-551A-40A1-ADB0-C77DEC74D573}" type="pres">
      <dgm:prSet presAssocID="{AE22ED69-5DCF-4A28-BAE6-79FEE02288F9}" presName="diagram" presStyleCnt="0">
        <dgm:presLayoutVars>
          <dgm:dir/>
          <dgm:resizeHandles val="exact"/>
        </dgm:presLayoutVars>
      </dgm:prSet>
      <dgm:spPr/>
    </dgm:pt>
    <dgm:pt modelId="{D4052D4E-0F05-48CB-8249-0653A4554888}" type="pres">
      <dgm:prSet presAssocID="{1019CDBA-C324-42D0-BDD9-0925C94578ED}" presName="node" presStyleLbl="node1" presStyleIdx="0" presStyleCnt="6">
        <dgm:presLayoutVars>
          <dgm:bulletEnabled val="1"/>
        </dgm:presLayoutVars>
      </dgm:prSet>
      <dgm:spPr/>
    </dgm:pt>
    <dgm:pt modelId="{285DBF1D-1CF3-482C-A04F-2D2F0E1AAEA1}" type="pres">
      <dgm:prSet presAssocID="{15A9D33C-DA75-455F-9AFF-9A96DADDFC83}" presName="sibTrans" presStyleCnt="0"/>
      <dgm:spPr/>
    </dgm:pt>
    <dgm:pt modelId="{00B5F66E-6F67-46E3-8E07-C251D178D2F2}" type="pres">
      <dgm:prSet presAssocID="{3532022F-7911-4DAD-B1A8-249D27B8A7AA}" presName="node" presStyleLbl="node1" presStyleIdx="1" presStyleCnt="6">
        <dgm:presLayoutVars>
          <dgm:bulletEnabled val="1"/>
        </dgm:presLayoutVars>
      </dgm:prSet>
      <dgm:spPr/>
    </dgm:pt>
    <dgm:pt modelId="{DFA8A4E7-DA43-45A0-AAFF-E3BE72A26B94}" type="pres">
      <dgm:prSet presAssocID="{48623A3B-CF29-4EA7-90A8-118E76F08660}" presName="sibTrans" presStyleCnt="0"/>
      <dgm:spPr/>
    </dgm:pt>
    <dgm:pt modelId="{3867998B-1BC8-4A3B-9FBE-93ADD83980F6}" type="pres">
      <dgm:prSet presAssocID="{A8CB4C82-F7AC-4D60-93D6-EED35F4C13D7}" presName="node" presStyleLbl="node1" presStyleIdx="2" presStyleCnt="6">
        <dgm:presLayoutVars>
          <dgm:bulletEnabled val="1"/>
        </dgm:presLayoutVars>
      </dgm:prSet>
      <dgm:spPr/>
    </dgm:pt>
    <dgm:pt modelId="{73317DCB-81C5-448E-9633-E4218F074441}" type="pres">
      <dgm:prSet presAssocID="{5D8E7B30-96F0-4F5F-A240-BC90FB42101D}" presName="sibTrans" presStyleCnt="0"/>
      <dgm:spPr/>
    </dgm:pt>
    <dgm:pt modelId="{39FF8533-1A6C-440B-AA58-C6F25DCD4286}" type="pres">
      <dgm:prSet presAssocID="{8A51DB77-C0D0-441F-A1ED-D9BB5B450337}" presName="node" presStyleLbl="node1" presStyleIdx="3" presStyleCnt="6">
        <dgm:presLayoutVars>
          <dgm:bulletEnabled val="1"/>
        </dgm:presLayoutVars>
      </dgm:prSet>
      <dgm:spPr/>
    </dgm:pt>
    <dgm:pt modelId="{CFB14E96-B31D-493D-A0C3-198BAB8F5A3D}" type="pres">
      <dgm:prSet presAssocID="{1F55E814-C28B-4695-A42D-857F8EBF187B}" presName="sibTrans" presStyleCnt="0"/>
      <dgm:spPr/>
    </dgm:pt>
    <dgm:pt modelId="{8B9D9583-04B5-45E7-9E93-1E4E99889366}" type="pres">
      <dgm:prSet presAssocID="{E1758FC8-207E-46B2-87AD-8C3C1CF5532B}" presName="node" presStyleLbl="node1" presStyleIdx="4" presStyleCnt="6">
        <dgm:presLayoutVars>
          <dgm:bulletEnabled val="1"/>
        </dgm:presLayoutVars>
      </dgm:prSet>
      <dgm:spPr/>
    </dgm:pt>
    <dgm:pt modelId="{318F8217-E0E7-4A4C-89EF-400BB7740EFF}" type="pres">
      <dgm:prSet presAssocID="{E9AFF64A-A67E-499F-81D2-FACA3C19F7B8}" presName="sibTrans" presStyleCnt="0"/>
      <dgm:spPr/>
    </dgm:pt>
    <dgm:pt modelId="{94A1C3BE-3D6C-49CF-BC84-569D1EDBC542}" type="pres">
      <dgm:prSet presAssocID="{AFC46E7F-DA8F-4558-AB61-60FBB275FEF9}" presName="node" presStyleLbl="node1" presStyleIdx="5" presStyleCnt="6">
        <dgm:presLayoutVars>
          <dgm:bulletEnabled val="1"/>
        </dgm:presLayoutVars>
      </dgm:prSet>
      <dgm:spPr/>
    </dgm:pt>
  </dgm:ptLst>
  <dgm:cxnLst>
    <dgm:cxn modelId="{A388F40F-A15D-467D-B64C-B2482FFD8D37}" srcId="{AE22ED69-5DCF-4A28-BAE6-79FEE02288F9}" destId="{E1758FC8-207E-46B2-87AD-8C3C1CF5532B}" srcOrd="4" destOrd="0" parTransId="{C9B4266F-C542-4A09-957C-B001E6FEB6DA}" sibTransId="{E9AFF64A-A67E-499F-81D2-FACA3C19F7B8}"/>
    <dgm:cxn modelId="{75FB5521-BBB5-49DF-9F8F-17DCF33753DD}" srcId="{AE22ED69-5DCF-4A28-BAE6-79FEE02288F9}" destId="{3532022F-7911-4DAD-B1A8-249D27B8A7AA}" srcOrd="1" destOrd="0" parTransId="{DE5743F5-4668-4EBA-B576-CE41EE9B74C4}" sibTransId="{48623A3B-CF29-4EA7-90A8-118E76F08660}"/>
    <dgm:cxn modelId="{97E52534-E48F-43B2-8703-C11025176107}" type="presOf" srcId="{8A51DB77-C0D0-441F-A1ED-D9BB5B450337}" destId="{39FF8533-1A6C-440B-AA58-C6F25DCD4286}" srcOrd="0" destOrd="0" presId="urn:microsoft.com/office/officeart/2005/8/layout/default"/>
    <dgm:cxn modelId="{0B1B5A3B-CE48-4C3E-B4E6-472F782C207E}" srcId="{AE22ED69-5DCF-4A28-BAE6-79FEE02288F9}" destId="{8A51DB77-C0D0-441F-A1ED-D9BB5B450337}" srcOrd="3" destOrd="0" parTransId="{8977BF41-54CB-41C3-8F19-17A38EE2247D}" sibTransId="{1F55E814-C28B-4695-A42D-857F8EBF187B}"/>
    <dgm:cxn modelId="{A988BD48-1F3A-4E5B-95EB-F205F5C0286F}" type="presOf" srcId="{1019CDBA-C324-42D0-BDD9-0925C94578ED}" destId="{D4052D4E-0F05-48CB-8249-0653A4554888}" srcOrd="0" destOrd="0" presId="urn:microsoft.com/office/officeart/2005/8/layout/default"/>
    <dgm:cxn modelId="{CB1F2E6D-9859-4883-B39B-73F8388B95A9}" type="presOf" srcId="{A8CB4C82-F7AC-4D60-93D6-EED35F4C13D7}" destId="{3867998B-1BC8-4A3B-9FBE-93ADD83980F6}" srcOrd="0" destOrd="0" presId="urn:microsoft.com/office/officeart/2005/8/layout/default"/>
    <dgm:cxn modelId="{1520FF4D-02D2-4540-AF07-6DA839EBBE14}" srcId="{AE22ED69-5DCF-4A28-BAE6-79FEE02288F9}" destId="{1019CDBA-C324-42D0-BDD9-0925C94578ED}" srcOrd="0" destOrd="0" parTransId="{47F42AF2-7B46-464B-A857-65914D65EE8C}" sibTransId="{15A9D33C-DA75-455F-9AFF-9A96DADDFC83}"/>
    <dgm:cxn modelId="{F95DB585-085E-4B4F-BEBD-57A8B717DD17}" srcId="{AE22ED69-5DCF-4A28-BAE6-79FEE02288F9}" destId="{A8CB4C82-F7AC-4D60-93D6-EED35F4C13D7}" srcOrd="2" destOrd="0" parTransId="{E0D29E16-CE4A-4B8A-8E58-6C71390EE629}" sibTransId="{5D8E7B30-96F0-4F5F-A240-BC90FB42101D}"/>
    <dgm:cxn modelId="{938D1C9E-6118-41D8-9500-772ACF4F9DF9}" type="presOf" srcId="{AFC46E7F-DA8F-4558-AB61-60FBB275FEF9}" destId="{94A1C3BE-3D6C-49CF-BC84-569D1EDBC542}" srcOrd="0" destOrd="0" presId="urn:microsoft.com/office/officeart/2005/8/layout/default"/>
    <dgm:cxn modelId="{816EE3D3-7C0B-4D23-B911-C0775C5B39EF}" type="presOf" srcId="{AE22ED69-5DCF-4A28-BAE6-79FEE02288F9}" destId="{8C79CB3B-551A-40A1-ADB0-C77DEC74D573}" srcOrd="0" destOrd="0" presId="urn:microsoft.com/office/officeart/2005/8/layout/default"/>
    <dgm:cxn modelId="{E667C7D7-5B16-4E91-AAD2-C218DB361C87}" type="presOf" srcId="{E1758FC8-207E-46B2-87AD-8C3C1CF5532B}" destId="{8B9D9583-04B5-45E7-9E93-1E4E99889366}" srcOrd="0" destOrd="0" presId="urn:microsoft.com/office/officeart/2005/8/layout/default"/>
    <dgm:cxn modelId="{E23C3DDC-E2B0-44AB-9B23-741CAE26B829}" type="presOf" srcId="{3532022F-7911-4DAD-B1A8-249D27B8A7AA}" destId="{00B5F66E-6F67-46E3-8E07-C251D178D2F2}" srcOrd="0" destOrd="0" presId="urn:microsoft.com/office/officeart/2005/8/layout/default"/>
    <dgm:cxn modelId="{C6BC62E4-9AF4-4C2D-AADA-627BC926B50D}" srcId="{AE22ED69-5DCF-4A28-BAE6-79FEE02288F9}" destId="{AFC46E7F-DA8F-4558-AB61-60FBB275FEF9}" srcOrd="5" destOrd="0" parTransId="{D025A815-D615-43B2-BDEF-DAB3FFC4D546}" sibTransId="{38DC453D-F8DD-4753-8A10-919B2959DA39}"/>
    <dgm:cxn modelId="{F9DB96B2-8169-481D-9729-DAA3F787E754}" type="presParOf" srcId="{8C79CB3B-551A-40A1-ADB0-C77DEC74D573}" destId="{D4052D4E-0F05-48CB-8249-0653A4554888}" srcOrd="0" destOrd="0" presId="urn:microsoft.com/office/officeart/2005/8/layout/default"/>
    <dgm:cxn modelId="{7A94A5F0-681B-469C-A749-3191E12B8F05}" type="presParOf" srcId="{8C79CB3B-551A-40A1-ADB0-C77DEC74D573}" destId="{285DBF1D-1CF3-482C-A04F-2D2F0E1AAEA1}" srcOrd="1" destOrd="0" presId="urn:microsoft.com/office/officeart/2005/8/layout/default"/>
    <dgm:cxn modelId="{C81B3021-3140-42DA-A949-17E47BD52A42}" type="presParOf" srcId="{8C79CB3B-551A-40A1-ADB0-C77DEC74D573}" destId="{00B5F66E-6F67-46E3-8E07-C251D178D2F2}" srcOrd="2" destOrd="0" presId="urn:microsoft.com/office/officeart/2005/8/layout/default"/>
    <dgm:cxn modelId="{6634272B-1782-435C-8DC0-0DA4C99F46B4}" type="presParOf" srcId="{8C79CB3B-551A-40A1-ADB0-C77DEC74D573}" destId="{DFA8A4E7-DA43-45A0-AAFF-E3BE72A26B94}" srcOrd="3" destOrd="0" presId="urn:microsoft.com/office/officeart/2005/8/layout/default"/>
    <dgm:cxn modelId="{3D15621E-E38B-45A1-8995-6BB671C03722}" type="presParOf" srcId="{8C79CB3B-551A-40A1-ADB0-C77DEC74D573}" destId="{3867998B-1BC8-4A3B-9FBE-93ADD83980F6}" srcOrd="4" destOrd="0" presId="urn:microsoft.com/office/officeart/2005/8/layout/default"/>
    <dgm:cxn modelId="{91D26573-6A2E-4C77-8F5D-E81578D00899}" type="presParOf" srcId="{8C79CB3B-551A-40A1-ADB0-C77DEC74D573}" destId="{73317DCB-81C5-448E-9633-E4218F074441}" srcOrd="5" destOrd="0" presId="urn:microsoft.com/office/officeart/2005/8/layout/default"/>
    <dgm:cxn modelId="{BAAF6901-16E3-42BC-8FF0-11C2F3B43FDA}" type="presParOf" srcId="{8C79CB3B-551A-40A1-ADB0-C77DEC74D573}" destId="{39FF8533-1A6C-440B-AA58-C6F25DCD4286}" srcOrd="6" destOrd="0" presId="urn:microsoft.com/office/officeart/2005/8/layout/default"/>
    <dgm:cxn modelId="{C59EB4AA-DE4B-4C33-B2E1-0DC32F867699}" type="presParOf" srcId="{8C79CB3B-551A-40A1-ADB0-C77DEC74D573}" destId="{CFB14E96-B31D-493D-A0C3-198BAB8F5A3D}" srcOrd="7" destOrd="0" presId="urn:microsoft.com/office/officeart/2005/8/layout/default"/>
    <dgm:cxn modelId="{284F8E92-1DE4-4DF3-988F-3867A412CA82}" type="presParOf" srcId="{8C79CB3B-551A-40A1-ADB0-C77DEC74D573}" destId="{8B9D9583-04B5-45E7-9E93-1E4E99889366}" srcOrd="8" destOrd="0" presId="urn:microsoft.com/office/officeart/2005/8/layout/default"/>
    <dgm:cxn modelId="{48F17C9F-3F5A-4205-A374-D3D990EAC0E5}" type="presParOf" srcId="{8C79CB3B-551A-40A1-ADB0-C77DEC74D573}" destId="{318F8217-E0E7-4A4C-89EF-400BB7740EFF}" srcOrd="9" destOrd="0" presId="urn:microsoft.com/office/officeart/2005/8/layout/default"/>
    <dgm:cxn modelId="{70B8ED5C-830F-4D17-88FA-522DEE649D52}" type="presParOf" srcId="{8C79CB3B-551A-40A1-ADB0-C77DEC74D573}" destId="{94A1C3BE-3D6C-49CF-BC84-569D1EDBC54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052D4E-0F05-48CB-8249-0653A4554888}">
      <dsp:nvSpPr>
        <dsp:cNvPr id="0" name=""/>
        <dsp:cNvSpPr/>
      </dsp:nvSpPr>
      <dsp:spPr>
        <a:xfrm>
          <a:off x="0" y="17234"/>
          <a:ext cx="2597745" cy="155864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900" kern="1200" dirty="0"/>
            <a:t>雷射切割基礎</a:t>
          </a:r>
          <a:endParaRPr lang="en-US" sz="2900" kern="1200" dirty="0"/>
        </a:p>
      </dsp:txBody>
      <dsp:txXfrm>
        <a:off x="0" y="17234"/>
        <a:ext cx="2597745" cy="1558647"/>
      </dsp:txXfrm>
    </dsp:sp>
    <dsp:sp modelId="{00B5F66E-6F67-46E3-8E07-C251D178D2F2}">
      <dsp:nvSpPr>
        <dsp:cNvPr id="0" name=""/>
        <dsp:cNvSpPr/>
      </dsp:nvSpPr>
      <dsp:spPr>
        <a:xfrm>
          <a:off x="2857519" y="17234"/>
          <a:ext cx="2597745" cy="1558647"/>
        </a:xfrm>
        <a:prstGeom prst="rect">
          <a:avLst/>
        </a:prstGeom>
        <a:solidFill>
          <a:schemeClr val="accent5">
            <a:hueOff val="-379989"/>
            <a:satOff val="613"/>
            <a:lumOff val="-14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900" b="0" kern="1200" baseline="0" dirty="0"/>
            <a:t>2D</a:t>
          </a:r>
          <a:r>
            <a:rPr lang="zh-TW" altLang="en-US" sz="2900" b="0" kern="1200" baseline="0" dirty="0"/>
            <a:t>軟體設計</a:t>
          </a:r>
          <a:r>
            <a:rPr lang="en-US" altLang="zh-TW" sz="2900" b="0" kern="1200" baseline="0" dirty="0"/>
            <a:t>(1)</a:t>
          </a:r>
          <a:endParaRPr lang="en-US" sz="2900" kern="1200" dirty="0"/>
        </a:p>
      </dsp:txBody>
      <dsp:txXfrm>
        <a:off x="2857519" y="17234"/>
        <a:ext cx="2597745" cy="1558647"/>
      </dsp:txXfrm>
    </dsp:sp>
    <dsp:sp modelId="{3867998B-1BC8-4A3B-9FBE-93ADD83980F6}">
      <dsp:nvSpPr>
        <dsp:cNvPr id="0" name=""/>
        <dsp:cNvSpPr/>
      </dsp:nvSpPr>
      <dsp:spPr>
        <a:xfrm>
          <a:off x="5715039" y="17234"/>
          <a:ext cx="2597745" cy="1558647"/>
        </a:xfrm>
        <a:prstGeom prst="rect">
          <a:avLst/>
        </a:prstGeom>
        <a:solidFill>
          <a:schemeClr val="accent5">
            <a:hueOff val="-759977"/>
            <a:satOff val="1226"/>
            <a:lumOff val="-298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2D</a:t>
          </a:r>
          <a:r>
            <a:rPr lang="zh-TW" altLang="en-US" sz="2900" kern="1200" dirty="0"/>
            <a:t>軟體設計</a:t>
          </a:r>
          <a:r>
            <a:rPr lang="en-US" altLang="zh-TW" sz="2900" kern="1200" dirty="0"/>
            <a:t>(2)</a:t>
          </a:r>
          <a:endParaRPr lang="en-US" sz="2900" kern="1200" dirty="0"/>
        </a:p>
      </dsp:txBody>
      <dsp:txXfrm>
        <a:off x="5715039" y="17234"/>
        <a:ext cx="2597745" cy="1558647"/>
      </dsp:txXfrm>
    </dsp:sp>
    <dsp:sp modelId="{39FF8533-1A6C-440B-AA58-C6F25DCD4286}">
      <dsp:nvSpPr>
        <dsp:cNvPr id="0" name=""/>
        <dsp:cNvSpPr/>
      </dsp:nvSpPr>
      <dsp:spPr>
        <a:xfrm>
          <a:off x="0" y="1835655"/>
          <a:ext cx="2597745" cy="1558647"/>
        </a:xfrm>
        <a:prstGeom prst="rect">
          <a:avLst/>
        </a:prstGeom>
        <a:solidFill>
          <a:schemeClr val="accent5">
            <a:hueOff val="-1139966"/>
            <a:satOff val="1839"/>
            <a:lumOff val="-4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3D</a:t>
          </a:r>
          <a:r>
            <a:rPr lang="zh-TW" altLang="en-US" sz="2900" kern="1200" dirty="0"/>
            <a:t>軟體設計</a:t>
          </a:r>
          <a:r>
            <a:rPr lang="en-US" altLang="zh-TW" sz="2900" kern="1200" dirty="0"/>
            <a:t>(1)</a:t>
          </a:r>
          <a:endParaRPr lang="en-US" sz="2900" kern="1200" dirty="0"/>
        </a:p>
      </dsp:txBody>
      <dsp:txXfrm>
        <a:off x="0" y="1835655"/>
        <a:ext cx="2597745" cy="1558647"/>
      </dsp:txXfrm>
    </dsp:sp>
    <dsp:sp modelId="{8B9D9583-04B5-45E7-9E93-1E4E99889366}">
      <dsp:nvSpPr>
        <dsp:cNvPr id="0" name=""/>
        <dsp:cNvSpPr/>
      </dsp:nvSpPr>
      <dsp:spPr>
        <a:xfrm>
          <a:off x="2857519" y="1835655"/>
          <a:ext cx="2597745" cy="1558647"/>
        </a:xfrm>
        <a:prstGeom prst="rect">
          <a:avLst/>
        </a:prstGeom>
        <a:solidFill>
          <a:schemeClr val="accent5">
            <a:hueOff val="-1519954"/>
            <a:satOff val="2452"/>
            <a:lumOff val="-5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3</a:t>
          </a:r>
          <a:r>
            <a:rPr lang="en-US" altLang="zh-TW" sz="2900" kern="1200" dirty="0"/>
            <a:t>D</a:t>
          </a:r>
          <a:r>
            <a:rPr lang="zh-TW" altLang="en-US" sz="2900" kern="1200" dirty="0"/>
            <a:t>軟體設計</a:t>
          </a:r>
          <a:r>
            <a:rPr lang="en-US" altLang="zh-TW" sz="2900" kern="1200" dirty="0"/>
            <a:t>(2)</a:t>
          </a:r>
          <a:endParaRPr lang="en-US" sz="2900" kern="1200" dirty="0"/>
        </a:p>
      </dsp:txBody>
      <dsp:txXfrm>
        <a:off x="2857519" y="1835655"/>
        <a:ext cx="2597745" cy="1558647"/>
      </dsp:txXfrm>
    </dsp:sp>
    <dsp:sp modelId="{94A1C3BE-3D6C-49CF-BC84-569D1EDBC542}">
      <dsp:nvSpPr>
        <dsp:cNvPr id="0" name=""/>
        <dsp:cNvSpPr/>
      </dsp:nvSpPr>
      <dsp:spPr>
        <a:xfrm>
          <a:off x="5715039" y="1835655"/>
          <a:ext cx="2597745" cy="1558647"/>
        </a:xfrm>
        <a:prstGeom prst="rect">
          <a:avLst/>
        </a:prstGeom>
        <a:solidFill>
          <a:schemeClr val="accent5">
            <a:hueOff val="-1899943"/>
            <a:satOff val="3065"/>
            <a:lumOff val="-7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5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900" kern="1200" dirty="0"/>
            <a:t>雷射切割</a:t>
          </a:r>
          <a:endParaRPr lang="en-US" altLang="zh-TW" sz="2900" kern="1200" dirty="0"/>
        </a:p>
        <a:p>
          <a:pPr marL="0" lvl="0" indent="0" algn="ctr" defTabSz="1289050">
            <a:lnSpc>
              <a:spcPct val="5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900" kern="1200" dirty="0"/>
            <a:t>創意作品</a:t>
          </a:r>
          <a:endParaRPr lang="en-US" sz="2900" kern="1200" dirty="0"/>
        </a:p>
      </dsp:txBody>
      <dsp:txXfrm>
        <a:off x="5715039" y="1835655"/>
        <a:ext cx="2597745" cy="15586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6/29/2021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3757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6/29/2021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618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0301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6/29/2021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730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6/29/2021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467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6/29/2021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449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6/29/2021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85526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6/29/2021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753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6/29/2021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013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6/29/2021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748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6/29/2021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597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355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p8vu7Zx0LxM?feature=oemb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Lo4WuJiw9m8?feature=oembe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TrSO3D-wJrs?feature=oembe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0tT0tq5k36c?feature=oembe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s38-lbOMxJM?feature=oembed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ONbWVW4X1ic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93B4D24-F4A8-4141-A20A-E0575D1996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CCEEF8A-4A3A-4B35-AA57-D804767F5A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0"/>
            <a:ext cx="12191696" cy="6170490"/>
            <a:chOff x="-2" y="0"/>
            <a:chExt cx="12191696" cy="617049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5A741C2-AB82-4BF5-9324-5D0B56A3D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167675" y="-3167677"/>
              <a:ext cx="5856341" cy="12191695"/>
            </a:xfrm>
            <a:custGeom>
              <a:avLst/>
              <a:gdLst>
                <a:gd name="connsiteX0" fmla="*/ 0 w 5856341"/>
                <a:gd name="connsiteY0" fmla="*/ 12191695 h 12191695"/>
                <a:gd name="connsiteX1" fmla="*/ 0 w 5856341"/>
                <a:gd name="connsiteY1" fmla="*/ 0 h 12191695"/>
                <a:gd name="connsiteX2" fmla="*/ 243849 w 5856341"/>
                <a:gd name="connsiteY2" fmla="*/ 0 h 12191695"/>
                <a:gd name="connsiteX3" fmla="*/ 505121 w 5856341"/>
                <a:gd name="connsiteY3" fmla="*/ 0 h 12191695"/>
                <a:gd name="connsiteX4" fmla="*/ 723207 w 5856341"/>
                <a:gd name="connsiteY4" fmla="*/ 0 h 12191695"/>
                <a:gd name="connsiteX5" fmla="*/ 755828 w 5856341"/>
                <a:gd name="connsiteY5" fmla="*/ 0 h 12191695"/>
                <a:gd name="connsiteX6" fmla="*/ 1411868 w 5856341"/>
                <a:gd name="connsiteY6" fmla="*/ 0 h 12191695"/>
                <a:gd name="connsiteX7" fmla="*/ 1421034 w 5856341"/>
                <a:gd name="connsiteY7" fmla="*/ 0 h 12191695"/>
                <a:gd name="connsiteX8" fmla="*/ 1515206 w 5856341"/>
                <a:gd name="connsiteY8" fmla="*/ 0 h 12191695"/>
                <a:gd name="connsiteX9" fmla="*/ 2636151 w 5856341"/>
                <a:gd name="connsiteY9" fmla="*/ 0 h 12191695"/>
                <a:gd name="connsiteX10" fmla="*/ 4637890 w 5856341"/>
                <a:gd name="connsiteY10" fmla="*/ 0 h 12191695"/>
                <a:gd name="connsiteX11" fmla="*/ 4654499 w 5856341"/>
                <a:gd name="connsiteY11" fmla="*/ 26661 h 12191695"/>
                <a:gd name="connsiteX12" fmla="*/ 5856341 w 5856341"/>
                <a:gd name="connsiteY12" fmla="*/ 6438338 h 12191695"/>
                <a:gd name="connsiteX13" fmla="*/ 4449211 w 5856341"/>
                <a:gd name="connsiteY13" fmla="*/ 11332719 h 12191695"/>
                <a:gd name="connsiteX14" fmla="*/ 4061349 w 5856341"/>
                <a:gd name="connsiteY14" fmla="*/ 12054097 h 12191695"/>
                <a:gd name="connsiteX15" fmla="*/ 3977450 w 5856341"/>
                <a:gd name="connsiteY15" fmla="*/ 12191695 h 12191695"/>
                <a:gd name="connsiteX16" fmla="*/ 2636151 w 5856341"/>
                <a:gd name="connsiteY16" fmla="*/ 12191695 h 12191695"/>
                <a:gd name="connsiteX17" fmla="*/ 1421034 w 5856341"/>
                <a:gd name="connsiteY17" fmla="*/ 12191695 h 12191695"/>
                <a:gd name="connsiteX18" fmla="*/ 1411868 w 5856341"/>
                <a:gd name="connsiteY18" fmla="*/ 12191695 h 12191695"/>
                <a:gd name="connsiteX19" fmla="*/ 1283685 w 5856341"/>
                <a:gd name="connsiteY19" fmla="*/ 12191695 h 12191695"/>
                <a:gd name="connsiteX20" fmla="*/ 755828 w 5856341"/>
                <a:gd name="connsiteY20" fmla="*/ 12191695 h 12191695"/>
                <a:gd name="connsiteX21" fmla="*/ 723207 w 5856341"/>
                <a:gd name="connsiteY21" fmla="*/ 12191695 h 12191695"/>
                <a:gd name="connsiteX22" fmla="*/ 505121 w 5856341"/>
                <a:gd name="connsiteY22" fmla="*/ 12191695 h 12191695"/>
                <a:gd name="connsiteX23" fmla="*/ 243849 w 5856341"/>
                <a:gd name="connsiteY23" fmla="*/ 12191695 h 12191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856341" h="12191695">
                  <a:moveTo>
                    <a:pt x="0" y="12191695"/>
                  </a:moveTo>
                  <a:lnTo>
                    <a:pt x="0" y="0"/>
                  </a:lnTo>
                  <a:lnTo>
                    <a:pt x="243849" y="0"/>
                  </a:lnTo>
                  <a:lnTo>
                    <a:pt x="505121" y="0"/>
                  </a:lnTo>
                  <a:lnTo>
                    <a:pt x="723207" y="0"/>
                  </a:lnTo>
                  <a:lnTo>
                    <a:pt x="755828" y="0"/>
                  </a:lnTo>
                  <a:lnTo>
                    <a:pt x="1411868" y="0"/>
                  </a:lnTo>
                  <a:lnTo>
                    <a:pt x="1421034" y="0"/>
                  </a:lnTo>
                  <a:lnTo>
                    <a:pt x="1515206" y="0"/>
                  </a:lnTo>
                  <a:lnTo>
                    <a:pt x="2636151" y="0"/>
                  </a:lnTo>
                  <a:lnTo>
                    <a:pt x="4637890" y="0"/>
                  </a:lnTo>
                  <a:lnTo>
                    <a:pt x="4654499" y="26661"/>
                  </a:lnTo>
                  <a:cubicBezTo>
                    <a:pt x="5425621" y="1341551"/>
                    <a:pt x="5856341" y="3721137"/>
                    <a:pt x="5856341" y="6438338"/>
                  </a:cubicBezTo>
                  <a:cubicBezTo>
                    <a:pt x="5856341" y="8833790"/>
                    <a:pt x="5159120" y="9960353"/>
                    <a:pt x="4449211" y="11332719"/>
                  </a:cubicBezTo>
                  <a:cubicBezTo>
                    <a:pt x="4319934" y="11582638"/>
                    <a:pt x="4191839" y="11827452"/>
                    <a:pt x="4061349" y="12054097"/>
                  </a:cubicBezTo>
                  <a:lnTo>
                    <a:pt x="3977450" y="12191695"/>
                  </a:lnTo>
                  <a:lnTo>
                    <a:pt x="2636151" y="12191695"/>
                  </a:lnTo>
                  <a:lnTo>
                    <a:pt x="1421034" y="12191695"/>
                  </a:lnTo>
                  <a:lnTo>
                    <a:pt x="1411868" y="12191695"/>
                  </a:lnTo>
                  <a:lnTo>
                    <a:pt x="1283685" y="12191695"/>
                  </a:lnTo>
                  <a:lnTo>
                    <a:pt x="755828" y="12191695"/>
                  </a:lnTo>
                  <a:lnTo>
                    <a:pt x="723207" y="12191695"/>
                  </a:lnTo>
                  <a:lnTo>
                    <a:pt x="505121" y="12191695"/>
                  </a:lnTo>
                  <a:lnTo>
                    <a:pt x="243849" y="12191695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CD46807-BF17-4E5D-90A8-A062604C0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146277" y="-874927"/>
              <a:ext cx="1899138" cy="12191695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823926DB-76C8-474A-B5FB-F43C59E33F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143758" y="-1037574"/>
              <a:ext cx="1904176" cy="12191695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C1F5347-E00A-4E12-AC11-18E0B1AF2D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247015" y="-1314429"/>
              <a:ext cx="1697663" cy="12191695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標題 1">
            <a:extLst>
              <a:ext uri="{FF2B5EF4-FFF2-40B4-BE49-F238E27FC236}">
                <a16:creationId xmlns:a16="http://schemas.microsoft.com/office/drawing/2014/main" id="{9CA76C5B-55D8-4ECC-B363-909964A69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646" y="446560"/>
            <a:ext cx="9229713" cy="772960"/>
          </a:xfrm>
        </p:spPr>
        <p:txBody>
          <a:bodyPr anchor="b">
            <a:noAutofit/>
          </a:bodyPr>
          <a:lstStyle/>
          <a:p>
            <a:r>
              <a:rPr lang="zh-TW" altLang="en-US" sz="4400" dirty="0"/>
              <a:t>動手做做看</a:t>
            </a:r>
            <a:r>
              <a:rPr lang="en-US" altLang="zh-TW" sz="4400" dirty="0"/>
              <a:t>-</a:t>
            </a:r>
            <a:r>
              <a:rPr lang="zh-TW" altLang="en-US" sz="4400" dirty="0"/>
              <a:t>雷射切割機操作教學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46D85B4-771B-45CD-8EE4-AD48D8257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8480" y="1211221"/>
            <a:ext cx="9326879" cy="379984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zh-TW" altLang="en-US" sz="2400" dirty="0">
                <a:solidFill>
                  <a:schemeClr val="accent1">
                    <a:lumMod val="50000"/>
                  </a:schemeClr>
                </a:solidFill>
              </a:rPr>
              <a:t>各位老師，因為疫情關係這次研習無法到科技教室進行實際操作，</a:t>
            </a:r>
            <a:endParaRPr lang="en-US" altLang="zh-TW" sz="24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30000"/>
              </a:lnSpc>
            </a:pPr>
            <a:r>
              <a:rPr lang="zh-TW" altLang="en-US" sz="2400" dirty="0">
                <a:solidFill>
                  <a:schemeClr val="accent1">
                    <a:lumMod val="50000"/>
                  </a:schemeClr>
                </a:solidFill>
              </a:rPr>
              <a:t>不過，相信疫情總有控制的一天，</a:t>
            </a:r>
            <a:endParaRPr lang="en-US" altLang="zh-TW" sz="24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30000"/>
              </a:lnSpc>
            </a:pPr>
            <a:r>
              <a:rPr lang="zh-TW" altLang="en-US" sz="2400" dirty="0">
                <a:solidFill>
                  <a:schemeClr val="accent1">
                    <a:lumMod val="50000"/>
                  </a:schemeClr>
                </a:solidFill>
              </a:rPr>
              <a:t>所以請老師先觀賞以下教學影片，</a:t>
            </a:r>
            <a:endParaRPr lang="en-US" altLang="zh-TW" sz="24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30000"/>
              </a:lnSpc>
            </a:pPr>
            <a:r>
              <a:rPr lang="zh-TW" altLang="en-US" sz="2400" dirty="0">
                <a:solidFill>
                  <a:schemeClr val="accent1">
                    <a:lumMod val="50000"/>
                  </a:schemeClr>
                </a:solidFill>
              </a:rPr>
              <a:t>先建構雷切設計的概念，</a:t>
            </a:r>
            <a:endParaRPr lang="en-US" altLang="zh-TW" sz="24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30000"/>
              </a:lnSpc>
            </a:pPr>
            <a:r>
              <a:rPr lang="zh-TW" altLang="en-US" sz="2400" dirty="0">
                <a:solidFill>
                  <a:schemeClr val="accent1">
                    <a:lumMod val="50000"/>
                  </a:schemeClr>
                </a:solidFill>
              </a:rPr>
              <a:t>也可以先把設計圖畫好，</a:t>
            </a:r>
            <a:endParaRPr lang="en-US" altLang="zh-TW" sz="24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30000"/>
              </a:lnSpc>
            </a:pPr>
            <a:r>
              <a:rPr lang="zh-TW" altLang="en-US" sz="2400" dirty="0">
                <a:solidFill>
                  <a:schemeClr val="accent1">
                    <a:lumMod val="50000"/>
                  </a:schemeClr>
                </a:solidFill>
              </a:rPr>
              <a:t>然後回到學校後就可以直接操作雷切機完成作品</a:t>
            </a:r>
          </a:p>
        </p:txBody>
      </p:sp>
    </p:spTree>
    <p:extLst>
      <p:ext uri="{BB962C8B-B14F-4D97-AF65-F5344CB8AC3E}">
        <p14:creationId xmlns:p14="http://schemas.microsoft.com/office/powerpoint/2010/main" val="3120931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7FC6A8B-34F9-40FB-AA2D-E34168F528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EC86DB4-572A-4F71-AF8A-2395B4CA7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756583" y="0"/>
            <a:ext cx="11435265" cy="6858000"/>
          </a:xfrm>
          <a:custGeom>
            <a:avLst/>
            <a:gdLst>
              <a:gd name="connsiteX0" fmla="*/ 9925983 w 11435265"/>
              <a:gd name="connsiteY0" fmla="*/ 6858000 h 6858000"/>
              <a:gd name="connsiteX1" fmla="*/ 0 w 11435265"/>
              <a:gd name="connsiteY1" fmla="*/ 6858000 h 6858000"/>
              <a:gd name="connsiteX2" fmla="*/ 0 w 11435265"/>
              <a:gd name="connsiteY2" fmla="*/ 0 h 6858000"/>
              <a:gd name="connsiteX3" fmla="*/ 996904 w 11435265"/>
              <a:gd name="connsiteY3" fmla="*/ 0 h 6858000"/>
              <a:gd name="connsiteX4" fmla="*/ 2426875 w 11435265"/>
              <a:gd name="connsiteY4" fmla="*/ 0 h 6858000"/>
              <a:gd name="connsiteX5" fmla="*/ 4014127 w 11435265"/>
              <a:gd name="connsiteY5" fmla="*/ 0 h 6858000"/>
              <a:gd name="connsiteX6" fmla="*/ 4359595 w 11435265"/>
              <a:gd name="connsiteY6" fmla="*/ 0 h 6858000"/>
              <a:gd name="connsiteX7" fmla="*/ 4647960 w 11435265"/>
              <a:gd name="connsiteY7" fmla="*/ 0 h 6858000"/>
              <a:gd name="connsiteX8" fmla="*/ 4691093 w 11435265"/>
              <a:gd name="connsiteY8" fmla="*/ 0 h 6858000"/>
              <a:gd name="connsiteX9" fmla="*/ 5558544 w 11435265"/>
              <a:gd name="connsiteY9" fmla="*/ 0 h 6858000"/>
              <a:gd name="connsiteX10" fmla="*/ 5570664 w 11435265"/>
              <a:gd name="connsiteY10" fmla="*/ 0 h 6858000"/>
              <a:gd name="connsiteX11" fmla="*/ 5695183 w 11435265"/>
              <a:gd name="connsiteY11" fmla="*/ 0 h 6858000"/>
              <a:gd name="connsiteX12" fmla="*/ 7177357 w 11435265"/>
              <a:gd name="connsiteY12" fmla="*/ 0 h 6858000"/>
              <a:gd name="connsiteX13" fmla="*/ 9824163 w 11435265"/>
              <a:gd name="connsiteY13" fmla="*/ 0 h 6858000"/>
              <a:gd name="connsiteX14" fmla="*/ 9846125 w 11435265"/>
              <a:gd name="connsiteY14" fmla="*/ 16892 h 6858000"/>
              <a:gd name="connsiteX15" fmla="*/ 11435265 w 11435265"/>
              <a:gd name="connsiteY15" fmla="*/ 4079318 h 6858000"/>
              <a:gd name="connsiteX16" fmla="*/ 10261404 w 11435265"/>
              <a:gd name="connsiteY16" fmla="*/ 654244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435265" h="6858000">
                <a:moveTo>
                  <a:pt x="9925983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996904" y="0"/>
                </a:lnTo>
                <a:lnTo>
                  <a:pt x="2426875" y="0"/>
                </a:lnTo>
                <a:lnTo>
                  <a:pt x="4014127" y="0"/>
                </a:lnTo>
                <a:lnTo>
                  <a:pt x="4359595" y="0"/>
                </a:lnTo>
                <a:lnTo>
                  <a:pt x="4647960" y="0"/>
                </a:lnTo>
                <a:lnTo>
                  <a:pt x="4691093" y="0"/>
                </a:lnTo>
                <a:lnTo>
                  <a:pt x="5558544" y="0"/>
                </a:lnTo>
                <a:lnTo>
                  <a:pt x="5570664" y="0"/>
                </a:lnTo>
                <a:lnTo>
                  <a:pt x="5695183" y="0"/>
                </a:lnTo>
                <a:lnTo>
                  <a:pt x="7177357" y="0"/>
                </a:lnTo>
                <a:lnTo>
                  <a:pt x="9824163" y="0"/>
                </a:lnTo>
                <a:lnTo>
                  <a:pt x="9846125" y="16892"/>
                </a:lnTo>
                <a:cubicBezTo>
                  <a:pt x="10865743" y="850004"/>
                  <a:pt x="11435265" y="2357705"/>
                  <a:pt x="11435265" y="4079318"/>
                </a:cubicBezTo>
                <a:cubicBezTo>
                  <a:pt x="11435265" y="5217633"/>
                  <a:pt x="10916694" y="5903717"/>
                  <a:pt x="10261404" y="6542447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1BA53A4-C4B7-4189-9FC1-6350B1AB5D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341199" y="0"/>
            <a:ext cx="1518348" cy="6858000"/>
          </a:xfrm>
          <a:custGeom>
            <a:avLst/>
            <a:gdLst>
              <a:gd name="connsiteX0" fmla="*/ 19178 w 1518348"/>
              <a:gd name="connsiteY0" fmla="*/ 6858000 h 6858000"/>
              <a:gd name="connsiteX1" fmla="*/ 0 w 1518348"/>
              <a:gd name="connsiteY1" fmla="*/ 6858000 h 6858000"/>
              <a:gd name="connsiteX2" fmla="*/ 241394 w 1518348"/>
              <a:gd name="connsiteY2" fmla="*/ 6638611 h 6858000"/>
              <a:gd name="connsiteX3" fmla="*/ 1493356 w 1518348"/>
              <a:gd name="connsiteY3" fmla="*/ 4142424 h 6858000"/>
              <a:gd name="connsiteX4" fmla="*/ 282053 w 1518348"/>
              <a:gd name="connsiteY4" fmla="*/ 26474 h 6858000"/>
              <a:gd name="connsiteX5" fmla="*/ 256233 w 1518348"/>
              <a:gd name="connsiteY5" fmla="*/ 0 h 6858000"/>
              <a:gd name="connsiteX6" fmla="*/ 273463 w 1518348"/>
              <a:gd name="connsiteY6" fmla="*/ 0 h 6858000"/>
              <a:gd name="connsiteX7" fmla="*/ 300199 w 1518348"/>
              <a:gd name="connsiteY7" fmla="*/ 27414 h 6858000"/>
              <a:gd name="connsiteX8" fmla="*/ 1511501 w 1518348"/>
              <a:gd name="connsiteY8" fmla="*/ 4143362 h 6858000"/>
              <a:gd name="connsiteX9" fmla="*/ 259539 w 1518348"/>
              <a:gd name="connsiteY9" fmla="*/ 663954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18348" h="6858000">
                <a:moveTo>
                  <a:pt x="19178" y="6858000"/>
                </a:moveTo>
                <a:lnTo>
                  <a:pt x="0" y="6858000"/>
                </a:lnTo>
                <a:lnTo>
                  <a:pt x="241394" y="6638611"/>
                </a:lnTo>
                <a:cubicBezTo>
                  <a:pt x="909582" y="6009084"/>
                  <a:pt x="1445892" y="5323498"/>
                  <a:pt x="1493356" y="4142424"/>
                </a:cubicBezTo>
                <a:cubicBezTo>
                  <a:pt x="1560655" y="2467784"/>
                  <a:pt x="1130049" y="962858"/>
                  <a:pt x="282053" y="26474"/>
                </a:cubicBezTo>
                <a:lnTo>
                  <a:pt x="256233" y="0"/>
                </a:lnTo>
                <a:lnTo>
                  <a:pt x="273463" y="0"/>
                </a:lnTo>
                <a:lnTo>
                  <a:pt x="300199" y="27414"/>
                </a:lnTo>
                <a:cubicBezTo>
                  <a:pt x="1148195" y="963796"/>
                  <a:pt x="1578800" y="2468723"/>
                  <a:pt x="1511501" y="4143362"/>
                </a:cubicBezTo>
                <a:cubicBezTo>
                  <a:pt x="1464037" y="5324436"/>
                  <a:pt x="927728" y="6010023"/>
                  <a:pt x="259539" y="66395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558AD6E-B070-4640-AA07-87E208983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552928" y="0"/>
            <a:ext cx="1644534" cy="6858000"/>
          </a:xfrm>
          <a:custGeom>
            <a:avLst/>
            <a:gdLst>
              <a:gd name="connsiteX0" fmla="*/ 135252 w 1644534"/>
              <a:gd name="connsiteY0" fmla="*/ 6858000 h 6858000"/>
              <a:gd name="connsiteX1" fmla="*/ 101819 w 1644534"/>
              <a:gd name="connsiteY1" fmla="*/ 6858000 h 6858000"/>
              <a:gd name="connsiteX2" fmla="*/ 437240 w 1644534"/>
              <a:gd name="connsiteY2" fmla="*/ 6542447 h 6858000"/>
              <a:gd name="connsiteX3" fmla="*/ 1611101 w 1644534"/>
              <a:gd name="connsiteY3" fmla="*/ 4079318 h 6858000"/>
              <a:gd name="connsiteX4" fmla="*/ 21961 w 1644534"/>
              <a:gd name="connsiteY4" fmla="*/ 16892 h 6858000"/>
              <a:gd name="connsiteX5" fmla="*/ 0 w 1644534"/>
              <a:gd name="connsiteY5" fmla="*/ 0 h 6858000"/>
              <a:gd name="connsiteX6" fmla="*/ 33433 w 1644534"/>
              <a:gd name="connsiteY6" fmla="*/ 0 h 6858000"/>
              <a:gd name="connsiteX7" fmla="*/ 55394 w 1644534"/>
              <a:gd name="connsiteY7" fmla="*/ 16892 h 6858000"/>
              <a:gd name="connsiteX8" fmla="*/ 1644534 w 1644534"/>
              <a:gd name="connsiteY8" fmla="*/ 4079318 h 6858000"/>
              <a:gd name="connsiteX9" fmla="*/ 470673 w 1644534"/>
              <a:gd name="connsiteY9" fmla="*/ 654244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4534" h="6858000">
                <a:moveTo>
                  <a:pt x="135252" y="6858000"/>
                </a:moveTo>
                <a:lnTo>
                  <a:pt x="101819" y="6858000"/>
                </a:lnTo>
                <a:lnTo>
                  <a:pt x="437240" y="6542447"/>
                </a:lnTo>
                <a:cubicBezTo>
                  <a:pt x="1092531" y="5903717"/>
                  <a:pt x="1611101" y="5217633"/>
                  <a:pt x="1611101" y="4079318"/>
                </a:cubicBezTo>
                <a:cubicBezTo>
                  <a:pt x="1611101" y="2357705"/>
                  <a:pt x="1041580" y="850004"/>
                  <a:pt x="21961" y="16892"/>
                </a:cubicBezTo>
                <a:lnTo>
                  <a:pt x="0" y="0"/>
                </a:lnTo>
                <a:lnTo>
                  <a:pt x="33433" y="0"/>
                </a:lnTo>
                <a:lnTo>
                  <a:pt x="55394" y="16892"/>
                </a:lnTo>
                <a:cubicBezTo>
                  <a:pt x="1075012" y="850004"/>
                  <a:pt x="1644534" y="2357705"/>
                  <a:pt x="1644534" y="4079318"/>
                </a:cubicBezTo>
                <a:cubicBezTo>
                  <a:pt x="1644534" y="5217633"/>
                  <a:pt x="1125963" y="5903717"/>
                  <a:pt x="470673" y="654244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6ACFB69-D148-449E-AC5A-C55AA20A7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88858" y="0"/>
            <a:ext cx="1461546" cy="6858000"/>
          </a:xfrm>
          <a:custGeom>
            <a:avLst/>
            <a:gdLst>
              <a:gd name="connsiteX0" fmla="*/ 107940 w 1461546"/>
              <a:gd name="connsiteY0" fmla="*/ 6858000 h 6858000"/>
              <a:gd name="connsiteX1" fmla="*/ 91317 w 1461546"/>
              <a:gd name="connsiteY1" fmla="*/ 6858000 h 6858000"/>
              <a:gd name="connsiteX2" fmla="*/ 392141 w 1461546"/>
              <a:gd name="connsiteY2" fmla="*/ 6542447 h 6858000"/>
              <a:gd name="connsiteX3" fmla="*/ 1444924 w 1461546"/>
              <a:gd name="connsiteY3" fmla="*/ 4079318 h 6858000"/>
              <a:gd name="connsiteX4" fmla="*/ 19696 w 1461546"/>
              <a:gd name="connsiteY4" fmla="*/ 16892 h 6858000"/>
              <a:gd name="connsiteX5" fmla="*/ 0 w 1461546"/>
              <a:gd name="connsiteY5" fmla="*/ 0 h 6858000"/>
              <a:gd name="connsiteX6" fmla="*/ 16622 w 1461546"/>
              <a:gd name="connsiteY6" fmla="*/ 0 h 6858000"/>
              <a:gd name="connsiteX7" fmla="*/ 36319 w 1461546"/>
              <a:gd name="connsiteY7" fmla="*/ 16892 h 6858000"/>
              <a:gd name="connsiteX8" fmla="*/ 1461546 w 1461546"/>
              <a:gd name="connsiteY8" fmla="*/ 4079318 h 6858000"/>
              <a:gd name="connsiteX9" fmla="*/ 408763 w 1461546"/>
              <a:gd name="connsiteY9" fmla="*/ 654244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61546" h="6858000">
                <a:moveTo>
                  <a:pt x="107940" y="6858000"/>
                </a:moveTo>
                <a:lnTo>
                  <a:pt x="91317" y="6858000"/>
                </a:lnTo>
                <a:lnTo>
                  <a:pt x="392141" y="6542447"/>
                </a:lnTo>
                <a:cubicBezTo>
                  <a:pt x="979841" y="5903717"/>
                  <a:pt x="1444924" y="5217633"/>
                  <a:pt x="1444924" y="4079318"/>
                </a:cubicBezTo>
                <a:cubicBezTo>
                  <a:pt x="1444924" y="2357705"/>
                  <a:pt x="934146" y="850004"/>
                  <a:pt x="19696" y="16892"/>
                </a:cubicBezTo>
                <a:lnTo>
                  <a:pt x="0" y="0"/>
                </a:lnTo>
                <a:lnTo>
                  <a:pt x="16622" y="0"/>
                </a:lnTo>
                <a:lnTo>
                  <a:pt x="36319" y="16892"/>
                </a:lnTo>
                <a:cubicBezTo>
                  <a:pt x="950768" y="850004"/>
                  <a:pt x="1461546" y="2357705"/>
                  <a:pt x="1461546" y="4079318"/>
                </a:cubicBezTo>
                <a:cubicBezTo>
                  <a:pt x="1461546" y="5217633"/>
                  <a:pt x="996464" y="5903717"/>
                  <a:pt x="408763" y="654244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9CA76C5B-55D8-4ECC-B363-909964A69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4318" y="914400"/>
            <a:ext cx="8079794" cy="873089"/>
          </a:xfrm>
        </p:spPr>
        <p:txBody>
          <a:bodyPr anchor="b">
            <a:normAutofit fontScale="90000"/>
          </a:bodyPr>
          <a:lstStyle/>
          <a:p>
            <a:pPr algn="ctr"/>
            <a:r>
              <a:rPr lang="zh-TW" altLang="en-US" sz="4000" dirty="0"/>
              <a:t>動手做做看</a:t>
            </a:r>
            <a:r>
              <a:rPr lang="en-US" altLang="zh-TW" sz="4000" dirty="0"/>
              <a:t>-</a:t>
            </a:r>
            <a:r>
              <a:rPr lang="zh-TW" altLang="en-US" sz="4000" dirty="0"/>
              <a:t>雷射切割機操作教學</a:t>
            </a:r>
          </a:p>
        </p:txBody>
      </p:sp>
      <p:graphicFrame>
        <p:nvGraphicFramePr>
          <p:cNvPr id="5" name="內容版面配置區 2">
            <a:hlinkClick r:id="rId2" action="ppaction://hlinksldjump"/>
            <a:extLst>
              <a:ext uri="{FF2B5EF4-FFF2-40B4-BE49-F238E27FC236}">
                <a16:creationId xmlns:a16="http://schemas.microsoft.com/office/drawing/2014/main" id="{464DBDE4-B4E7-4FC9-B52A-88249C1DBF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5488640"/>
              </p:ext>
            </p:extLst>
          </p:nvPr>
        </p:nvGraphicFramePr>
        <p:xfrm>
          <a:off x="2377439" y="2312988"/>
          <a:ext cx="8312785" cy="3411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9764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91F8D69-709A-4575-A393-B4C26481A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66083" y="0"/>
            <a:ext cx="9841377" cy="6858000"/>
          </a:xfrm>
          <a:custGeom>
            <a:avLst/>
            <a:gdLst>
              <a:gd name="connsiteX0" fmla="*/ 8218354 w 9841377"/>
              <a:gd name="connsiteY0" fmla="*/ 0 h 6858000"/>
              <a:gd name="connsiteX1" fmla="*/ 5551962 w 9841377"/>
              <a:gd name="connsiteY1" fmla="*/ 0 h 6858000"/>
              <a:gd name="connsiteX2" fmla="*/ 5482342 w 9841377"/>
              <a:gd name="connsiteY2" fmla="*/ 0 h 6858000"/>
              <a:gd name="connsiteX3" fmla="*/ 4359035 w 9841377"/>
              <a:gd name="connsiteY3" fmla="*/ 0 h 6858000"/>
              <a:gd name="connsiteX4" fmla="*/ 4289415 w 9841377"/>
              <a:gd name="connsiteY4" fmla="*/ 0 h 6858000"/>
              <a:gd name="connsiteX5" fmla="*/ 1623023 w 9841377"/>
              <a:gd name="connsiteY5" fmla="*/ 0 h 6858000"/>
              <a:gd name="connsiteX6" fmla="*/ 1600899 w 9841377"/>
              <a:gd name="connsiteY6" fmla="*/ 14997 h 6858000"/>
              <a:gd name="connsiteX7" fmla="*/ 0 w 9841377"/>
              <a:gd name="connsiteY7" fmla="*/ 3621656 h 6858000"/>
              <a:gd name="connsiteX8" fmla="*/ 1874350 w 9841377"/>
              <a:gd name="connsiteY8" fmla="*/ 6374814 h 6858000"/>
              <a:gd name="connsiteX9" fmla="*/ 2390998 w 9841377"/>
              <a:gd name="connsiteY9" fmla="*/ 6780599 h 6858000"/>
              <a:gd name="connsiteX10" fmla="*/ 2502754 w 9841377"/>
              <a:gd name="connsiteY10" fmla="*/ 6858000 h 6858000"/>
              <a:gd name="connsiteX11" fmla="*/ 4289415 w 9841377"/>
              <a:gd name="connsiteY11" fmla="*/ 6858000 h 6858000"/>
              <a:gd name="connsiteX12" fmla="*/ 4359035 w 9841377"/>
              <a:gd name="connsiteY12" fmla="*/ 6858000 h 6858000"/>
              <a:gd name="connsiteX13" fmla="*/ 5482342 w 9841377"/>
              <a:gd name="connsiteY13" fmla="*/ 6858000 h 6858000"/>
              <a:gd name="connsiteX14" fmla="*/ 5551962 w 9841377"/>
              <a:gd name="connsiteY14" fmla="*/ 6858000 h 6858000"/>
              <a:gd name="connsiteX15" fmla="*/ 7338623 w 9841377"/>
              <a:gd name="connsiteY15" fmla="*/ 6858000 h 6858000"/>
              <a:gd name="connsiteX16" fmla="*/ 7450379 w 9841377"/>
              <a:gd name="connsiteY16" fmla="*/ 6780599 h 6858000"/>
              <a:gd name="connsiteX17" fmla="*/ 7967027 w 9841377"/>
              <a:gd name="connsiteY17" fmla="*/ 6374814 h 6858000"/>
              <a:gd name="connsiteX18" fmla="*/ 9841377 w 9841377"/>
              <a:gd name="connsiteY18" fmla="*/ 3621656 h 6858000"/>
              <a:gd name="connsiteX19" fmla="*/ 8240478 w 9841377"/>
              <a:gd name="connsiteY19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841377" h="6858000">
                <a:moveTo>
                  <a:pt x="8218354" y="0"/>
                </a:moveTo>
                <a:lnTo>
                  <a:pt x="5551962" y="0"/>
                </a:lnTo>
                <a:lnTo>
                  <a:pt x="5482342" y="0"/>
                </a:lnTo>
                <a:lnTo>
                  <a:pt x="4359035" y="0"/>
                </a:lnTo>
                <a:lnTo>
                  <a:pt x="4289415" y="0"/>
                </a:lnTo>
                <a:lnTo>
                  <a:pt x="1623023" y="0"/>
                </a:lnTo>
                <a:lnTo>
                  <a:pt x="1600899" y="14997"/>
                </a:lnTo>
                <a:cubicBezTo>
                  <a:pt x="573736" y="754641"/>
                  <a:pt x="0" y="2093192"/>
                  <a:pt x="0" y="3621656"/>
                </a:cubicBezTo>
                <a:cubicBezTo>
                  <a:pt x="0" y="4969131"/>
                  <a:pt x="928725" y="5602839"/>
                  <a:pt x="1874350" y="6374814"/>
                </a:cubicBezTo>
                <a:cubicBezTo>
                  <a:pt x="2046553" y="6515397"/>
                  <a:pt x="2217180" y="6653108"/>
                  <a:pt x="2390998" y="6780599"/>
                </a:cubicBezTo>
                <a:lnTo>
                  <a:pt x="2502754" y="6858000"/>
                </a:lnTo>
                <a:lnTo>
                  <a:pt x="4289415" y="6858000"/>
                </a:lnTo>
                <a:lnTo>
                  <a:pt x="4359035" y="6858000"/>
                </a:lnTo>
                <a:lnTo>
                  <a:pt x="5482342" y="6858000"/>
                </a:lnTo>
                <a:lnTo>
                  <a:pt x="5551962" y="6858000"/>
                </a:lnTo>
                <a:lnTo>
                  <a:pt x="7338623" y="6858000"/>
                </a:lnTo>
                <a:lnTo>
                  <a:pt x="7450379" y="6780599"/>
                </a:lnTo>
                <a:cubicBezTo>
                  <a:pt x="7624197" y="6653108"/>
                  <a:pt x="7794824" y="6515397"/>
                  <a:pt x="7967027" y="6374814"/>
                </a:cubicBezTo>
                <a:cubicBezTo>
                  <a:pt x="8912652" y="5602839"/>
                  <a:pt x="9841377" y="4969131"/>
                  <a:pt x="9841377" y="3621656"/>
                </a:cubicBezTo>
                <a:cubicBezTo>
                  <a:pt x="9841377" y="2093192"/>
                  <a:pt x="9267641" y="754641"/>
                  <a:pt x="8240478" y="14997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87A50C4-1191-461A-9E09-C8057F2AF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035" y="0"/>
            <a:ext cx="2265453" cy="6858000"/>
          </a:xfrm>
          <a:custGeom>
            <a:avLst/>
            <a:gdLst>
              <a:gd name="connsiteX0" fmla="*/ 1117108 w 2265453"/>
              <a:gd name="connsiteY0" fmla="*/ 0 h 6858000"/>
              <a:gd name="connsiteX1" fmla="*/ 1099628 w 2265453"/>
              <a:gd name="connsiteY1" fmla="*/ 0 h 6858000"/>
              <a:gd name="connsiteX2" fmla="*/ 1175238 w 2265453"/>
              <a:gd name="connsiteY2" fmla="*/ 82371 h 6858000"/>
              <a:gd name="connsiteX3" fmla="*/ 2240276 w 2265453"/>
              <a:gd name="connsiteY3" fmla="*/ 3734791 h 6858000"/>
              <a:gd name="connsiteX4" fmla="*/ 274951 w 2265453"/>
              <a:gd name="connsiteY4" fmla="*/ 6634678 h 6858000"/>
              <a:gd name="connsiteX5" fmla="*/ 12802 w 2265453"/>
              <a:gd name="connsiteY5" fmla="*/ 6848127 h 6858000"/>
              <a:gd name="connsiteX6" fmla="*/ 0 w 2265453"/>
              <a:gd name="connsiteY6" fmla="*/ 6858000 h 6858000"/>
              <a:gd name="connsiteX7" fmla="*/ 19410 w 2265453"/>
              <a:gd name="connsiteY7" fmla="*/ 6858000 h 6858000"/>
              <a:gd name="connsiteX8" fmla="*/ 31082 w 2265453"/>
              <a:gd name="connsiteY8" fmla="*/ 6848998 h 6858000"/>
              <a:gd name="connsiteX9" fmla="*/ 293230 w 2265453"/>
              <a:gd name="connsiteY9" fmla="*/ 6635549 h 6858000"/>
              <a:gd name="connsiteX10" fmla="*/ 2258555 w 2265453"/>
              <a:gd name="connsiteY10" fmla="*/ 3735662 h 6858000"/>
              <a:gd name="connsiteX11" fmla="*/ 1193518 w 2265453"/>
              <a:gd name="connsiteY11" fmla="*/ 8324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65453" h="6858000">
                <a:moveTo>
                  <a:pt x="1117108" y="0"/>
                </a:moveTo>
                <a:lnTo>
                  <a:pt x="1099628" y="0"/>
                </a:lnTo>
                <a:lnTo>
                  <a:pt x="1175238" y="82371"/>
                </a:lnTo>
                <a:cubicBezTo>
                  <a:pt x="1926546" y="957940"/>
                  <a:pt x="2303836" y="2277119"/>
                  <a:pt x="2240276" y="3734791"/>
                </a:cubicBezTo>
                <a:cubicBezTo>
                  <a:pt x="2176522" y="5196911"/>
                  <a:pt x="1237280" y="5841173"/>
                  <a:pt x="274951" y="6634678"/>
                </a:cubicBezTo>
                <a:cubicBezTo>
                  <a:pt x="187328" y="6706930"/>
                  <a:pt x="100126" y="6778421"/>
                  <a:pt x="12802" y="6848127"/>
                </a:cubicBezTo>
                <a:lnTo>
                  <a:pt x="0" y="6858000"/>
                </a:lnTo>
                <a:lnTo>
                  <a:pt x="19410" y="6858000"/>
                </a:lnTo>
                <a:lnTo>
                  <a:pt x="31082" y="6848998"/>
                </a:lnTo>
                <a:cubicBezTo>
                  <a:pt x="118405" y="6779292"/>
                  <a:pt x="205608" y="6707801"/>
                  <a:pt x="293230" y="6635549"/>
                </a:cubicBezTo>
                <a:cubicBezTo>
                  <a:pt x="1255560" y="5842045"/>
                  <a:pt x="2194802" y="5197782"/>
                  <a:pt x="2258555" y="3735662"/>
                </a:cubicBezTo>
                <a:cubicBezTo>
                  <a:pt x="2322115" y="2277991"/>
                  <a:pt x="1944825" y="958811"/>
                  <a:pt x="1193518" y="8324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C87DA9F-8DB2-4D48-8716-A928FBB8A5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033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195EA065-AC5D-431D-927E-87FF05884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96194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6934B3C-D73F-4CD0-95B1-0244D662D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292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748EEE7B-326A-4737-96A9-910D7D26A0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2000" y="5040000"/>
            <a:ext cx="8394306" cy="1368000"/>
          </a:xfrm>
        </p:spPr>
        <p:txBody>
          <a:bodyPr anchor="b">
            <a:normAutofit/>
          </a:bodyPr>
          <a:lstStyle/>
          <a:p>
            <a:pPr algn="ctr"/>
            <a:r>
              <a:rPr lang="zh-TW" altLang="en-US" dirty="0"/>
              <a:t>雷射切割基礎</a:t>
            </a:r>
          </a:p>
        </p:txBody>
      </p:sp>
      <p:pic>
        <p:nvPicPr>
          <p:cNvPr id="4" name="線上媒體 3" title="【雷切機教學影片】EP1 雷射切割基礎">
            <a:hlinkClick r:id="" action="ppaction://media"/>
            <a:extLst>
              <a:ext uri="{FF2B5EF4-FFF2-40B4-BE49-F238E27FC236}">
                <a16:creationId xmlns:a16="http://schemas.microsoft.com/office/drawing/2014/main" id="{1D286C03-61F4-4D8B-A648-8E793C15C39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052000" y="648000"/>
            <a:ext cx="7646024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26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91F8D69-709A-4575-A393-B4C26481A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66083" y="0"/>
            <a:ext cx="9841377" cy="6858000"/>
          </a:xfrm>
          <a:custGeom>
            <a:avLst/>
            <a:gdLst>
              <a:gd name="connsiteX0" fmla="*/ 8218354 w 9841377"/>
              <a:gd name="connsiteY0" fmla="*/ 0 h 6858000"/>
              <a:gd name="connsiteX1" fmla="*/ 5551962 w 9841377"/>
              <a:gd name="connsiteY1" fmla="*/ 0 h 6858000"/>
              <a:gd name="connsiteX2" fmla="*/ 5482342 w 9841377"/>
              <a:gd name="connsiteY2" fmla="*/ 0 h 6858000"/>
              <a:gd name="connsiteX3" fmla="*/ 4359035 w 9841377"/>
              <a:gd name="connsiteY3" fmla="*/ 0 h 6858000"/>
              <a:gd name="connsiteX4" fmla="*/ 4289415 w 9841377"/>
              <a:gd name="connsiteY4" fmla="*/ 0 h 6858000"/>
              <a:gd name="connsiteX5" fmla="*/ 1623023 w 9841377"/>
              <a:gd name="connsiteY5" fmla="*/ 0 h 6858000"/>
              <a:gd name="connsiteX6" fmla="*/ 1600899 w 9841377"/>
              <a:gd name="connsiteY6" fmla="*/ 14997 h 6858000"/>
              <a:gd name="connsiteX7" fmla="*/ 0 w 9841377"/>
              <a:gd name="connsiteY7" fmla="*/ 3621656 h 6858000"/>
              <a:gd name="connsiteX8" fmla="*/ 1874350 w 9841377"/>
              <a:gd name="connsiteY8" fmla="*/ 6374814 h 6858000"/>
              <a:gd name="connsiteX9" fmla="*/ 2390998 w 9841377"/>
              <a:gd name="connsiteY9" fmla="*/ 6780599 h 6858000"/>
              <a:gd name="connsiteX10" fmla="*/ 2502754 w 9841377"/>
              <a:gd name="connsiteY10" fmla="*/ 6858000 h 6858000"/>
              <a:gd name="connsiteX11" fmla="*/ 4289415 w 9841377"/>
              <a:gd name="connsiteY11" fmla="*/ 6858000 h 6858000"/>
              <a:gd name="connsiteX12" fmla="*/ 4359035 w 9841377"/>
              <a:gd name="connsiteY12" fmla="*/ 6858000 h 6858000"/>
              <a:gd name="connsiteX13" fmla="*/ 5482342 w 9841377"/>
              <a:gd name="connsiteY13" fmla="*/ 6858000 h 6858000"/>
              <a:gd name="connsiteX14" fmla="*/ 5551962 w 9841377"/>
              <a:gd name="connsiteY14" fmla="*/ 6858000 h 6858000"/>
              <a:gd name="connsiteX15" fmla="*/ 7338623 w 9841377"/>
              <a:gd name="connsiteY15" fmla="*/ 6858000 h 6858000"/>
              <a:gd name="connsiteX16" fmla="*/ 7450379 w 9841377"/>
              <a:gd name="connsiteY16" fmla="*/ 6780599 h 6858000"/>
              <a:gd name="connsiteX17" fmla="*/ 7967027 w 9841377"/>
              <a:gd name="connsiteY17" fmla="*/ 6374814 h 6858000"/>
              <a:gd name="connsiteX18" fmla="*/ 9841377 w 9841377"/>
              <a:gd name="connsiteY18" fmla="*/ 3621656 h 6858000"/>
              <a:gd name="connsiteX19" fmla="*/ 8240478 w 9841377"/>
              <a:gd name="connsiteY19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841377" h="6858000">
                <a:moveTo>
                  <a:pt x="8218354" y="0"/>
                </a:moveTo>
                <a:lnTo>
                  <a:pt x="5551962" y="0"/>
                </a:lnTo>
                <a:lnTo>
                  <a:pt x="5482342" y="0"/>
                </a:lnTo>
                <a:lnTo>
                  <a:pt x="4359035" y="0"/>
                </a:lnTo>
                <a:lnTo>
                  <a:pt x="4289415" y="0"/>
                </a:lnTo>
                <a:lnTo>
                  <a:pt x="1623023" y="0"/>
                </a:lnTo>
                <a:lnTo>
                  <a:pt x="1600899" y="14997"/>
                </a:lnTo>
                <a:cubicBezTo>
                  <a:pt x="573736" y="754641"/>
                  <a:pt x="0" y="2093192"/>
                  <a:pt x="0" y="3621656"/>
                </a:cubicBezTo>
                <a:cubicBezTo>
                  <a:pt x="0" y="4969131"/>
                  <a:pt x="928725" y="5602839"/>
                  <a:pt x="1874350" y="6374814"/>
                </a:cubicBezTo>
                <a:cubicBezTo>
                  <a:pt x="2046553" y="6515397"/>
                  <a:pt x="2217180" y="6653108"/>
                  <a:pt x="2390998" y="6780599"/>
                </a:cubicBezTo>
                <a:lnTo>
                  <a:pt x="2502754" y="6858000"/>
                </a:lnTo>
                <a:lnTo>
                  <a:pt x="4289415" y="6858000"/>
                </a:lnTo>
                <a:lnTo>
                  <a:pt x="4359035" y="6858000"/>
                </a:lnTo>
                <a:lnTo>
                  <a:pt x="5482342" y="6858000"/>
                </a:lnTo>
                <a:lnTo>
                  <a:pt x="5551962" y="6858000"/>
                </a:lnTo>
                <a:lnTo>
                  <a:pt x="7338623" y="6858000"/>
                </a:lnTo>
                <a:lnTo>
                  <a:pt x="7450379" y="6780599"/>
                </a:lnTo>
                <a:cubicBezTo>
                  <a:pt x="7624197" y="6653108"/>
                  <a:pt x="7794824" y="6515397"/>
                  <a:pt x="7967027" y="6374814"/>
                </a:cubicBezTo>
                <a:cubicBezTo>
                  <a:pt x="8912652" y="5602839"/>
                  <a:pt x="9841377" y="4969131"/>
                  <a:pt x="9841377" y="3621656"/>
                </a:cubicBezTo>
                <a:cubicBezTo>
                  <a:pt x="9841377" y="2093192"/>
                  <a:pt x="9267641" y="754641"/>
                  <a:pt x="8240478" y="14997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7A50C4-1191-461A-9E09-C8057F2AF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035" y="0"/>
            <a:ext cx="2265453" cy="6858000"/>
          </a:xfrm>
          <a:custGeom>
            <a:avLst/>
            <a:gdLst>
              <a:gd name="connsiteX0" fmla="*/ 1117108 w 2265453"/>
              <a:gd name="connsiteY0" fmla="*/ 0 h 6858000"/>
              <a:gd name="connsiteX1" fmla="*/ 1099628 w 2265453"/>
              <a:gd name="connsiteY1" fmla="*/ 0 h 6858000"/>
              <a:gd name="connsiteX2" fmla="*/ 1175238 w 2265453"/>
              <a:gd name="connsiteY2" fmla="*/ 82371 h 6858000"/>
              <a:gd name="connsiteX3" fmla="*/ 2240276 w 2265453"/>
              <a:gd name="connsiteY3" fmla="*/ 3734791 h 6858000"/>
              <a:gd name="connsiteX4" fmla="*/ 274951 w 2265453"/>
              <a:gd name="connsiteY4" fmla="*/ 6634678 h 6858000"/>
              <a:gd name="connsiteX5" fmla="*/ 12802 w 2265453"/>
              <a:gd name="connsiteY5" fmla="*/ 6848127 h 6858000"/>
              <a:gd name="connsiteX6" fmla="*/ 0 w 2265453"/>
              <a:gd name="connsiteY6" fmla="*/ 6858000 h 6858000"/>
              <a:gd name="connsiteX7" fmla="*/ 19410 w 2265453"/>
              <a:gd name="connsiteY7" fmla="*/ 6858000 h 6858000"/>
              <a:gd name="connsiteX8" fmla="*/ 31082 w 2265453"/>
              <a:gd name="connsiteY8" fmla="*/ 6848998 h 6858000"/>
              <a:gd name="connsiteX9" fmla="*/ 293230 w 2265453"/>
              <a:gd name="connsiteY9" fmla="*/ 6635549 h 6858000"/>
              <a:gd name="connsiteX10" fmla="*/ 2258555 w 2265453"/>
              <a:gd name="connsiteY10" fmla="*/ 3735662 h 6858000"/>
              <a:gd name="connsiteX11" fmla="*/ 1193518 w 2265453"/>
              <a:gd name="connsiteY11" fmla="*/ 8324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65453" h="6858000">
                <a:moveTo>
                  <a:pt x="1117108" y="0"/>
                </a:moveTo>
                <a:lnTo>
                  <a:pt x="1099628" y="0"/>
                </a:lnTo>
                <a:lnTo>
                  <a:pt x="1175238" y="82371"/>
                </a:lnTo>
                <a:cubicBezTo>
                  <a:pt x="1926546" y="957940"/>
                  <a:pt x="2303836" y="2277119"/>
                  <a:pt x="2240276" y="3734791"/>
                </a:cubicBezTo>
                <a:cubicBezTo>
                  <a:pt x="2176522" y="5196911"/>
                  <a:pt x="1237280" y="5841173"/>
                  <a:pt x="274951" y="6634678"/>
                </a:cubicBezTo>
                <a:cubicBezTo>
                  <a:pt x="187328" y="6706930"/>
                  <a:pt x="100126" y="6778421"/>
                  <a:pt x="12802" y="6848127"/>
                </a:cubicBezTo>
                <a:lnTo>
                  <a:pt x="0" y="6858000"/>
                </a:lnTo>
                <a:lnTo>
                  <a:pt x="19410" y="6858000"/>
                </a:lnTo>
                <a:lnTo>
                  <a:pt x="31082" y="6848998"/>
                </a:lnTo>
                <a:cubicBezTo>
                  <a:pt x="118405" y="6779292"/>
                  <a:pt x="205608" y="6707801"/>
                  <a:pt x="293230" y="6635549"/>
                </a:cubicBezTo>
                <a:cubicBezTo>
                  <a:pt x="1255560" y="5842045"/>
                  <a:pt x="2194802" y="5197782"/>
                  <a:pt x="2258555" y="3735662"/>
                </a:cubicBezTo>
                <a:cubicBezTo>
                  <a:pt x="2322115" y="2277991"/>
                  <a:pt x="1944825" y="958811"/>
                  <a:pt x="1193518" y="8324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C87DA9F-8DB2-4D48-8716-A928FBB8A5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033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95EA065-AC5D-431D-927E-87FF05884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96194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46934B3C-D73F-4CD0-95B1-0244D662D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292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748EEE7B-326A-4737-96A9-910D7D26A0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2000" y="5040000"/>
            <a:ext cx="8394306" cy="1368000"/>
          </a:xfrm>
        </p:spPr>
        <p:txBody>
          <a:bodyPr anchor="b">
            <a:normAutofit/>
          </a:bodyPr>
          <a:lstStyle/>
          <a:p>
            <a:pPr algn="ctr"/>
            <a:r>
              <a:rPr lang="en-US" altLang="zh-TW" dirty="0"/>
              <a:t>2D</a:t>
            </a:r>
            <a:r>
              <a:rPr lang="zh-TW" altLang="en-US" dirty="0"/>
              <a:t>軟體設計</a:t>
            </a:r>
            <a:r>
              <a:rPr lang="en-US" altLang="zh-TW" dirty="0"/>
              <a:t>(1)</a:t>
            </a:r>
            <a:endParaRPr lang="zh-TW" altLang="en-US" dirty="0"/>
          </a:p>
        </p:txBody>
      </p:sp>
      <p:pic>
        <p:nvPicPr>
          <p:cNvPr id="3" name="線上媒體 2" title="【雷切機教學影片】EP2 簡易設計：2D軟體設計(一)">
            <a:hlinkClick r:id="" action="ppaction://media"/>
            <a:extLst>
              <a:ext uri="{FF2B5EF4-FFF2-40B4-BE49-F238E27FC236}">
                <a16:creationId xmlns:a16="http://schemas.microsoft.com/office/drawing/2014/main" id="{31AB5D0E-18BE-401F-8129-4ECC209F27A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052000" y="648000"/>
            <a:ext cx="7646024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50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91F8D69-709A-4575-A393-B4C26481A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66083" y="0"/>
            <a:ext cx="9841377" cy="6858000"/>
          </a:xfrm>
          <a:custGeom>
            <a:avLst/>
            <a:gdLst>
              <a:gd name="connsiteX0" fmla="*/ 8218354 w 9841377"/>
              <a:gd name="connsiteY0" fmla="*/ 0 h 6858000"/>
              <a:gd name="connsiteX1" fmla="*/ 5551962 w 9841377"/>
              <a:gd name="connsiteY1" fmla="*/ 0 h 6858000"/>
              <a:gd name="connsiteX2" fmla="*/ 5482342 w 9841377"/>
              <a:gd name="connsiteY2" fmla="*/ 0 h 6858000"/>
              <a:gd name="connsiteX3" fmla="*/ 4359035 w 9841377"/>
              <a:gd name="connsiteY3" fmla="*/ 0 h 6858000"/>
              <a:gd name="connsiteX4" fmla="*/ 4289415 w 9841377"/>
              <a:gd name="connsiteY4" fmla="*/ 0 h 6858000"/>
              <a:gd name="connsiteX5" fmla="*/ 1623023 w 9841377"/>
              <a:gd name="connsiteY5" fmla="*/ 0 h 6858000"/>
              <a:gd name="connsiteX6" fmla="*/ 1600899 w 9841377"/>
              <a:gd name="connsiteY6" fmla="*/ 14997 h 6858000"/>
              <a:gd name="connsiteX7" fmla="*/ 0 w 9841377"/>
              <a:gd name="connsiteY7" fmla="*/ 3621656 h 6858000"/>
              <a:gd name="connsiteX8" fmla="*/ 1874350 w 9841377"/>
              <a:gd name="connsiteY8" fmla="*/ 6374814 h 6858000"/>
              <a:gd name="connsiteX9" fmla="*/ 2390998 w 9841377"/>
              <a:gd name="connsiteY9" fmla="*/ 6780599 h 6858000"/>
              <a:gd name="connsiteX10" fmla="*/ 2502754 w 9841377"/>
              <a:gd name="connsiteY10" fmla="*/ 6858000 h 6858000"/>
              <a:gd name="connsiteX11" fmla="*/ 4289415 w 9841377"/>
              <a:gd name="connsiteY11" fmla="*/ 6858000 h 6858000"/>
              <a:gd name="connsiteX12" fmla="*/ 4359035 w 9841377"/>
              <a:gd name="connsiteY12" fmla="*/ 6858000 h 6858000"/>
              <a:gd name="connsiteX13" fmla="*/ 5482342 w 9841377"/>
              <a:gd name="connsiteY13" fmla="*/ 6858000 h 6858000"/>
              <a:gd name="connsiteX14" fmla="*/ 5551962 w 9841377"/>
              <a:gd name="connsiteY14" fmla="*/ 6858000 h 6858000"/>
              <a:gd name="connsiteX15" fmla="*/ 7338623 w 9841377"/>
              <a:gd name="connsiteY15" fmla="*/ 6858000 h 6858000"/>
              <a:gd name="connsiteX16" fmla="*/ 7450379 w 9841377"/>
              <a:gd name="connsiteY16" fmla="*/ 6780599 h 6858000"/>
              <a:gd name="connsiteX17" fmla="*/ 7967027 w 9841377"/>
              <a:gd name="connsiteY17" fmla="*/ 6374814 h 6858000"/>
              <a:gd name="connsiteX18" fmla="*/ 9841377 w 9841377"/>
              <a:gd name="connsiteY18" fmla="*/ 3621656 h 6858000"/>
              <a:gd name="connsiteX19" fmla="*/ 8240478 w 9841377"/>
              <a:gd name="connsiteY19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841377" h="6858000">
                <a:moveTo>
                  <a:pt x="8218354" y="0"/>
                </a:moveTo>
                <a:lnTo>
                  <a:pt x="5551962" y="0"/>
                </a:lnTo>
                <a:lnTo>
                  <a:pt x="5482342" y="0"/>
                </a:lnTo>
                <a:lnTo>
                  <a:pt x="4359035" y="0"/>
                </a:lnTo>
                <a:lnTo>
                  <a:pt x="4289415" y="0"/>
                </a:lnTo>
                <a:lnTo>
                  <a:pt x="1623023" y="0"/>
                </a:lnTo>
                <a:lnTo>
                  <a:pt x="1600899" y="14997"/>
                </a:lnTo>
                <a:cubicBezTo>
                  <a:pt x="573736" y="754641"/>
                  <a:pt x="0" y="2093192"/>
                  <a:pt x="0" y="3621656"/>
                </a:cubicBezTo>
                <a:cubicBezTo>
                  <a:pt x="0" y="4969131"/>
                  <a:pt x="928725" y="5602839"/>
                  <a:pt x="1874350" y="6374814"/>
                </a:cubicBezTo>
                <a:cubicBezTo>
                  <a:pt x="2046553" y="6515397"/>
                  <a:pt x="2217180" y="6653108"/>
                  <a:pt x="2390998" y="6780599"/>
                </a:cubicBezTo>
                <a:lnTo>
                  <a:pt x="2502754" y="6858000"/>
                </a:lnTo>
                <a:lnTo>
                  <a:pt x="4289415" y="6858000"/>
                </a:lnTo>
                <a:lnTo>
                  <a:pt x="4359035" y="6858000"/>
                </a:lnTo>
                <a:lnTo>
                  <a:pt x="5482342" y="6858000"/>
                </a:lnTo>
                <a:lnTo>
                  <a:pt x="5551962" y="6858000"/>
                </a:lnTo>
                <a:lnTo>
                  <a:pt x="7338623" y="6858000"/>
                </a:lnTo>
                <a:lnTo>
                  <a:pt x="7450379" y="6780599"/>
                </a:lnTo>
                <a:cubicBezTo>
                  <a:pt x="7624197" y="6653108"/>
                  <a:pt x="7794824" y="6515397"/>
                  <a:pt x="7967027" y="6374814"/>
                </a:cubicBezTo>
                <a:cubicBezTo>
                  <a:pt x="8912652" y="5602839"/>
                  <a:pt x="9841377" y="4969131"/>
                  <a:pt x="9841377" y="3621656"/>
                </a:cubicBezTo>
                <a:cubicBezTo>
                  <a:pt x="9841377" y="2093192"/>
                  <a:pt x="9267641" y="754641"/>
                  <a:pt x="8240478" y="14997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87A50C4-1191-461A-9E09-C8057F2AF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035" y="0"/>
            <a:ext cx="2265453" cy="6858000"/>
          </a:xfrm>
          <a:custGeom>
            <a:avLst/>
            <a:gdLst>
              <a:gd name="connsiteX0" fmla="*/ 1117108 w 2265453"/>
              <a:gd name="connsiteY0" fmla="*/ 0 h 6858000"/>
              <a:gd name="connsiteX1" fmla="*/ 1099628 w 2265453"/>
              <a:gd name="connsiteY1" fmla="*/ 0 h 6858000"/>
              <a:gd name="connsiteX2" fmla="*/ 1175238 w 2265453"/>
              <a:gd name="connsiteY2" fmla="*/ 82371 h 6858000"/>
              <a:gd name="connsiteX3" fmla="*/ 2240276 w 2265453"/>
              <a:gd name="connsiteY3" fmla="*/ 3734791 h 6858000"/>
              <a:gd name="connsiteX4" fmla="*/ 274951 w 2265453"/>
              <a:gd name="connsiteY4" fmla="*/ 6634678 h 6858000"/>
              <a:gd name="connsiteX5" fmla="*/ 12802 w 2265453"/>
              <a:gd name="connsiteY5" fmla="*/ 6848127 h 6858000"/>
              <a:gd name="connsiteX6" fmla="*/ 0 w 2265453"/>
              <a:gd name="connsiteY6" fmla="*/ 6858000 h 6858000"/>
              <a:gd name="connsiteX7" fmla="*/ 19410 w 2265453"/>
              <a:gd name="connsiteY7" fmla="*/ 6858000 h 6858000"/>
              <a:gd name="connsiteX8" fmla="*/ 31082 w 2265453"/>
              <a:gd name="connsiteY8" fmla="*/ 6848998 h 6858000"/>
              <a:gd name="connsiteX9" fmla="*/ 293230 w 2265453"/>
              <a:gd name="connsiteY9" fmla="*/ 6635549 h 6858000"/>
              <a:gd name="connsiteX10" fmla="*/ 2258555 w 2265453"/>
              <a:gd name="connsiteY10" fmla="*/ 3735662 h 6858000"/>
              <a:gd name="connsiteX11" fmla="*/ 1193518 w 2265453"/>
              <a:gd name="connsiteY11" fmla="*/ 8324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65453" h="6858000">
                <a:moveTo>
                  <a:pt x="1117108" y="0"/>
                </a:moveTo>
                <a:lnTo>
                  <a:pt x="1099628" y="0"/>
                </a:lnTo>
                <a:lnTo>
                  <a:pt x="1175238" y="82371"/>
                </a:lnTo>
                <a:cubicBezTo>
                  <a:pt x="1926546" y="957940"/>
                  <a:pt x="2303836" y="2277119"/>
                  <a:pt x="2240276" y="3734791"/>
                </a:cubicBezTo>
                <a:cubicBezTo>
                  <a:pt x="2176522" y="5196911"/>
                  <a:pt x="1237280" y="5841173"/>
                  <a:pt x="274951" y="6634678"/>
                </a:cubicBezTo>
                <a:cubicBezTo>
                  <a:pt x="187328" y="6706930"/>
                  <a:pt x="100126" y="6778421"/>
                  <a:pt x="12802" y="6848127"/>
                </a:cubicBezTo>
                <a:lnTo>
                  <a:pt x="0" y="6858000"/>
                </a:lnTo>
                <a:lnTo>
                  <a:pt x="19410" y="6858000"/>
                </a:lnTo>
                <a:lnTo>
                  <a:pt x="31082" y="6848998"/>
                </a:lnTo>
                <a:cubicBezTo>
                  <a:pt x="118405" y="6779292"/>
                  <a:pt x="205608" y="6707801"/>
                  <a:pt x="293230" y="6635549"/>
                </a:cubicBezTo>
                <a:cubicBezTo>
                  <a:pt x="1255560" y="5842045"/>
                  <a:pt x="2194802" y="5197782"/>
                  <a:pt x="2258555" y="3735662"/>
                </a:cubicBezTo>
                <a:cubicBezTo>
                  <a:pt x="2322115" y="2277991"/>
                  <a:pt x="1944825" y="958811"/>
                  <a:pt x="1193518" y="8324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C87DA9F-8DB2-4D48-8716-A928FBB8A5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033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195EA065-AC5D-431D-927E-87FF05884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96194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6934B3C-D73F-4CD0-95B1-0244D662D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292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748EEE7B-326A-4737-96A9-910D7D26A0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2000" y="5040000"/>
            <a:ext cx="8394306" cy="1368000"/>
          </a:xfrm>
        </p:spPr>
        <p:txBody>
          <a:bodyPr anchor="b">
            <a:normAutofit/>
          </a:bodyPr>
          <a:lstStyle/>
          <a:p>
            <a:pPr algn="ctr"/>
            <a:r>
              <a:rPr lang="en-US" altLang="zh-TW" dirty="0"/>
              <a:t>2D</a:t>
            </a:r>
            <a:r>
              <a:rPr lang="zh-TW" altLang="en-US" dirty="0"/>
              <a:t>軟體設計</a:t>
            </a:r>
            <a:r>
              <a:rPr lang="en-US" altLang="zh-TW" dirty="0"/>
              <a:t>(2)</a:t>
            </a:r>
            <a:endParaRPr lang="zh-TW" altLang="en-US" dirty="0"/>
          </a:p>
        </p:txBody>
      </p:sp>
      <p:pic>
        <p:nvPicPr>
          <p:cNvPr id="4" name="線上媒體 3" title="【雷切機教學影片】EP3 簡易設計：2D軟體設計(二)">
            <a:hlinkClick r:id="" action="ppaction://media"/>
            <a:extLst>
              <a:ext uri="{FF2B5EF4-FFF2-40B4-BE49-F238E27FC236}">
                <a16:creationId xmlns:a16="http://schemas.microsoft.com/office/drawing/2014/main" id="{34996FEA-5DB6-443B-A455-9318E5D7383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052000" y="648000"/>
            <a:ext cx="7646024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766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91F8D69-709A-4575-A393-B4C26481A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66083" y="0"/>
            <a:ext cx="9841377" cy="6858000"/>
          </a:xfrm>
          <a:custGeom>
            <a:avLst/>
            <a:gdLst>
              <a:gd name="connsiteX0" fmla="*/ 8218354 w 9841377"/>
              <a:gd name="connsiteY0" fmla="*/ 0 h 6858000"/>
              <a:gd name="connsiteX1" fmla="*/ 5551962 w 9841377"/>
              <a:gd name="connsiteY1" fmla="*/ 0 h 6858000"/>
              <a:gd name="connsiteX2" fmla="*/ 5482342 w 9841377"/>
              <a:gd name="connsiteY2" fmla="*/ 0 h 6858000"/>
              <a:gd name="connsiteX3" fmla="*/ 4359035 w 9841377"/>
              <a:gd name="connsiteY3" fmla="*/ 0 h 6858000"/>
              <a:gd name="connsiteX4" fmla="*/ 4289415 w 9841377"/>
              <a:gd name="connsiteY4" fmla="*/ 0 h 6858000"/>
              <a:gd name="connsiteX5" fmla="*/ 1623023 w 9841377"/>
              <a:gd name="connsiteY5" fmla="*/ 0 h 6858000"/>
              <a:gd name="connsiteX6" fmla="*/ 1600899 w 9841377"/>
              <a:gd name="connsiteY6" fmla="*/ 14997 h 6858000"/>
              <a:gd name="connsiteX7" fmla="*/ 0 w 9841377"/>
              <a:gd name="connsiteY7" fmla="*/ 3621656 h 6858000"/>
              <a:gd name="connsiteX8" fmla="*/ 1874350 w 9841377"/>
              <a:gd name="connsiteY8" fmla="*/ 6374814 h 6858000"/>
              <a:gd name="connsiteX9" fmla="*/ 2390998 w 9841377"/>
              <a:gd name="connsiteY9" fmla="*/ 6780599 h 6858000"/>
              <a:gd name="connsiteX10" fmla="*/ 2502754 w 9841377"/>
              <a:gd name="connsiteY10" fmla="*/ 6858000 h 6858000"/>
              <a:gd name="connsiteX11" fmla="*/ 4289415 w 9841377"/>
              <a:gd name="connsiteY11" fmla="*/ 6858000 h 6858000"/>
              <a:gd name="connsiteX12" fmla="*/ 4359035 w 9841377"/>
              <a:gd name="connsiteY12" fmla="*/ 6858000 h 6858000"/>
              <a:gd name="connsiteX13" fmla="*/ 5482342 w 9841377"/>
              <a:gd name="connsiteY13" fmla="*/ 6858000 h 6858000"/>
              <a:gd name="connsiteX14" fmla="*/ 5551962 w 9841377"/>
              <a:gd name="connsiteY14" fmla="*/ 6858000 h 6858000"/>
              <a:gd name="connsiteX15" fmla="*/ 7338623 w 9841377"/>
              <a:gd name="connsiteY15" fmla="*/ 6858000 h 6858000"/>
              <a:gd name="connsiteX16" fmla="*/ 7450379 w 9841377"/>
              <a:gd name="connsiteY16" fmla="*/ 6780599 h 6858000"/>
              <a:gd name="connsiteX17" fmla="*/ 7967027 w 9841377"/>
              <a:gd name="connsiteY17" fmla="*/ 6374814 h 6858000"/>
              <a:gd name="connsiteX18" fmla="*/ 9841377 w 9841377"/>
              <a:gd name="connsiteY18" fmla="*/ 3621656 h 6858000"/>
              <a:gd name="connsiteX19" fmla="*/ 8240478 w 9841377"/>
              <a:gd name="connsiteY19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841377" h="6858000">
                <a:moveTo>
                  <a:pt x="8218354" y="0"/>
                </a:moveTo>
                <a:lnTo>
                  <a:pt x="5551962" y="0"/>
                </a:lnTo>
                <a:lnTo>
                  <a:pt x="5482342" y="0"/>
                </a:lnTo>
                <a:lnTo>
                  <a:pt x="4359035" y="0"/>
                </a:lnTo>
                <a:lnTo>
                  <a:pt x="4289415" y="0"/>
                </a:lnTo>
                <a:lnTo>
                  <a:pt x="1623023" y="0"/>
                </a:lnTo>
                <a:lnTo>
                  <a:pt x="1600899" y="14997"/>
                </a:lnTo>
                <a:cubicBezTo>
                  <a:pt x="573736" y="754641"/>
                  <a:pt x="0" y="2093192"/>
                  <a:pt x="0" y="3621656"/>
                </a:cubicBezTo>
                <a:cubicBezTo>
                  <a:pt x="0" y="4969131"/>
                  <a:pt x="928725" y="5602839"/>
                  <a:pt x="1874350" y="6374814"/>
                </a:cubicBezTo>
                <a:cubicBezTo>
                  <a:pt x="2046553" y="6515397"/>
                  <a:pt x="2217180" y="6653108"/>
                  <a:pt x="2390998" y="6780599"/>
                </a:cubicBezTo>
                <a:lnTo>
                  <a:pt x="2502754" y="6858000"/>
                </a:lnTo>
                <a:lnTo>
                  <a:pt x="4289415" y="6858000"/>
                </a:lnTo>
                <a:lnTo>
                  <a:pt x="4359035" y="6858000"/>
                </a:lnTo>
                <a:lnTo>
                  <a:pt x="5482342" y="6858000"/>
                </a:lnTo>
                <a:lnTo>
                  <a:pt x="5551962" y="6858000"/>
                </a:lnTo>
                <a:lnTo>
                  <a:pt x="7338623" y="6858000"/>
                </a:lnTo>
                <a:lnTo>
                  <a:pt x="7450379" y="6780599"/>
                </a:lnTo>
                <a:cubicBezTo>
                  <a:pt x="7624197" y="6653108"/>
                  <a:pt x="7794824" y="6515397"/>
                  <a:pt x="7967027" y="6374814"/>
                </a:cubicBezTo>
                <a:cubicBezTo>
                  <a:pt x="8912652" y="5602839"/>
                  <a:pt x="9841377" y="4969131"/>
                  <a:pt x="9841377" y="3621656"/>
                </a:cubicBezTo>
                <a:cubicBezTo>
                  <a:pt x="9841377" y="2093192"/>
                  <a:pt x="9267641" y="754641"/>
                  <a:pt x="8240478" y="14997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7A50C4-1191-461A-9E09-C8057F2AF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035" y="0"/>
            <a:ext cx="2265453" cy="6858000"/>
          </a:xfrm>
          <a:custGeom>
            <a:avLst/>
            <a:gdLst>
              <a:gd name="connsiteX0" fmla="*/ 1117108 w 2265453"/>
              <a:gd name="connsiteY0" fmla="*/ 0 h 6858000"/>
              <a:gd name="connsiteX1" fmla="*/ 1099628 w 2265453"/>
              <a:gd name="connsiteY1" fmla="*/ 0 h 6858000"/>
              <a:gd name="connsiteX2" fmla="*/ 1175238 w 2265453"/>
              <a:gd name="connsiteY2" fmla="*/ 82371 h 6858000"/>
              <a:gd name="connsiteX3" fmla="*/ 2240276 w 2265453"/>
              <a:gd name="connsiteY3" fmla="*/ 3734791 h 6858000"/>
              <a:gd name="connsiteX4" fmla="*/ 274951 w 2265453"/>
              <a:gd name="connsiteY4" fmla="*/ 6634678 h 6858000"/>
              <a:gd name="connsiteX5" fmla="*/ 12802 w 2265453"/>
              <a:gd name="connsiteY5" fmla="*/ 6848127 h 6858000"/>
              <a:gd name="connsiteX6" fmla="*/ 0 w 2265453"/>
              <a:gd name="connsiteY6" fmla="*/ 6858000 h 6858000"/>
              <a:gd name="connsiteX7" fmla="*/ 19410 w 2265453"/>
              <a:gd name="connsiteY7" fmla="*/ 6858000 h 6858000"/>
              <a:gd name="connsiteX8" fmla="*/ 31082 w 2265453"/>
              <a:gd name="connsiteY8" fmla="*/ 6848998 h 6858000"/>
              <a:gd name="connsiteX9" fmla="*/ 293230 w 2265453"/>
              <a:gd name="connsiteY9" fmla="*/ 6635549 h 6858000"/>
              <a:gd name="connsiteX10" fmla="*/ 2258555 w 2265453"/>
              <a:gd name="connsiteY10" fmla="*/ 3735662 h 6858000"/>
              <a:gd name="connsiteX11" fmla="*/ 1193518 w 2265453"/>
              <a:gd name="connsiteY11" fmla="*/ 8324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65453" h="6858000">
                <a:moveTo>
                  <a:pt x="1117108" y="0"/>
                </a:moveTo>
                <a:lnTo>
                  <a:pt x="1099628" y="0"/>
                </a:lnTo>
                <a:lnTo>
                  <a:pt x="1175238" y="82371"/>
                </a:lnTo>
                <a:cubicBezTo>
                  <a:pt x="1926546" y="957940"/>
                  <a:pt x="2303836" y="2277119"/>
                  <a:pt x="2240276" y="3734791"/>
                </a:cubicBezTo>
                <a:cubicBezTo>
                  <a:pt x="2176522" y="5196911"/>
                  <a:pt x="1237280" y="5841173"/>
                  <a:pt x="274951" y="6634678"/>
                </a:cubicBezTo>
                <a:cubicBezTo>
                  <a:pt x="187328" y="6706930"/>
                  <a:pt x="100126" y="6778421"/>
                  <a:pt x="12802" y="6848127"/>
                </a:cubicBezTo>
                <a:lnTo>
                  <a:pt x="0" y="6858000"/>
                </a:lnTo>
                <a:lnTo>
                  <a:pt x="19410" y="6858000"/>
                </a:lnTo>
                <a:lnTo>
                  <a:pt x="31082" y="6848998"/>
                </a:lnTo>
                <a:cubicBezTo>
                  <a:pt x="118405" y="6779292"/>
                  <a:pt x="205608" y="6707801"/>
                  <a:pt x="293230" y="6635549"/>
                </a:cubicBezTo>
                <a:cubicBezTo>
                  <a:pt x="1255560" y="5842045"/>
                  <a:pt x="2194802" y="5197782"/>
                  <a:pt x="2258555" y="3735662"/>
                </a:cubicBezTo>
                <a:cubicBezTo>
                  <a:pt x="2322115" y="2277991"/>
                  <a:pt x="1944825" y="958811"/>
                  <a:pt x="1193518" y="8324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C87DA9F-8DB2-4D48-8716-A928FBB8A5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033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95EA065-AC5D-431D-927E-87FF05884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96194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46934B3C-D73F-4CD0-95B1-0244D662D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292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748EEE7B-326A-4737-96A9-910D7D26A0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2000" y="5040000"/>
            <a:ext cx="8394306" cy="1368000"/>
          </a:xfrm>
        </p:spPr>
        <p:txBody>
          <a:bodyPr anchor="b">
            <a:normAutofit/>
          </a:bodyPr>
          <a:lstStyle/>
          <a:p>
            <a:pPr algn="ctr"/>
            <a:r>
              <a:rPr lang="en-US" altLang="zh-TW" dirty="0"/>
              <a:t>3D</a:t>
            </a:r>
            <a:r>
              <a:rPr lang="zh-TW" altLang="en-US" dirty="0"/>
              <a:t>軟體設計</a:t>
            </a:r>
            <a:r>
              <a:rPr lang="en-US" altLang="zh-TW" dirty="0"/>
              <a:t>(1)</a:t>
            </a:r>
            <a:endParaRPr lang="zh-TW" altLang="en-US" dirty="0"/>
          </a:p>
        </p:txBody>
      </p:sp>
      <p:pic>
        <p:nvPicPr>
          <p:cNvPr id="3" name="線上媒體 2" title="【雷切機教學影片】EP4 進階課程：雷切3D軟體設計(一)">
            <a:hlinkClick r:id="" action="ppaction://media"/>
            <a:extLst>
              <a:ext uri="{FF2B5EF4-FFF2-40B4-BE49-F238E27FC236}">
                <a16:creationId xmlns:a16="http://schemas.microsoft.com/office/drawing/2014/main" id="{9A751CD4-5F4B-48DE-B7E7-0E25F506607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052000" y="648000"/>
            <a:ext cx="7646024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08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91F8D69-709A-4575-A393-B4C26481A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66083" y="0"/>
            <a:ext cx="9841377" cy="6858000"/>
          </a:xfrm>
          <a:custGeom>
            <a:avLst/>
            <a:gdLst>
              <a:gd name="connsiteX0" fmla="*/ 8218354 w 9841377"/>
              <a:gd name="connsiteY0" fmla="*/ 0 h 6858000"/>
              <a:gd name="connsiteX1" fmla="*/ 5551962 w 9841377"/>
              <a:gd name="connsiteY1" fmla="*/ 0 h 6858000"/>
              <a:gd name="connsiteX2" fmla="*/ 5482342 w 9841377"/>
              <a:gd name="connsiteY2" fmla="*/ 0 h 6858000"/>
              <a:gd name="connsiteX3" fmla="*/ 4359035 w 9841377"/>
              <a:gd name="connsiteY3" fmla="*/ 0 h 6858000"/>
              <a:gd name="connsiteX4" fmla="*/ 4289415 w 9841377"/>
              <a:gd name="connsiteY4" fmla="*/ 0 h 6858000"/>
              <a:gd name="connsiteX5" fmla="*/ 1623023 w 9841377"/>
              <a:gd name="connsiteY5" fmla="*/ 0 h 6858000"/>
              <a:gd name="connsiteX6" fmla="*/ 1600899 w 9841377"/>
              <a:gd name="connsiteY6" fmla="*/ 14997 h 6858000"/>
              <a:gd name="connsiteX7" fmla="*/ 0 w 9841377"/>
              <a:gd name="connsiteY7" fmla="*/ 3621656 h 6858000"/>
              <a:gd name="connsiteX8" fmla="*/ 1874350 w 9841377"/>
              <a:gd name="connsiteY8" fmla="*/ 6374814 h 6858000"/>
              <a:gd name="connsiteX9" fmla="*/ 2390998 w 9841377"/>
              <a:gd name="connsiteY9" fmla="*/ 6780599 h 6858000"/>
              <a:gd name="connsiteX10" fmla="*/ 2502754 w 9841377"/>
              <a:gd name="connsiteY10" fmla="*/ 6858000 h 6858000"/>
              <a:gd name="connsiteX11" fmla="*/ 4289415 w 9841377"/>
              <a:gd name="connsiteY11" fmla="*/ 6858000 h 6858000"/>
              <a:gd name="connsiteX12" fmla="*/ 4359035 w 9841377"/>
              <a:gd name="connsiteY12" fmla="*/ 6858000 h 6858000"/>
              <a:gd name="connsiteX13" fmla="*/ 5482342 w 9841377"/>
              <a:gd name="connsiteY13" fmla="*/ 6858000 h 6858000"/>
              <a:gd name="connsiteX14" fmla="*/ 5551962 w 9841377"/>
              <a:gd name="connsiteY14" fmla="*/ 6858000 h 6858000"/>
              <a:gd name="connsiteX15" fmla="*/ 7338623 w 9841377"/>
              <a:gd name="connsiteY15" fmla="*/ 6858000 h 6858000"/>
              <a:gd name="connsiteX16" fmla="*/ 7450379 w 9841377"/>
              <a:gd name="connsiteY16" fmla="*/ 6780599 h 6858000"/>
              <a:gd name="connsiteX17" fmla="*/ 7967027 w 9841377"/>
              <a:gd name="connsiteY17" fmla="*/ 6374814 h 6858000"/>
              <a:gd name="connsiteX18" fmla="*/ 9841377 w 9841377"/>
              <a:gd name="connsiteY18" fmla="*/ 3621656 h 6858000"/>
              <a:gd name="connsiteX19" fmla="*/ 8240478 w 9841377"/>
              <a:gd name="connsiteY19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841377" h="6858000">
                <a:moveTo>
                  <a:pt x="8218354" y="0"/>
                </a:moveTo>
                <a:lnTo>
                  <a:pt x="5551962" y="0"/>
                </a:lnTo>
                <a:lnTo>
                  <a:pt x="5482342" y="0"/>
                </a:lnTo>
                <a:lnTo>
                  <a:pt x="4359035" y="0"/>
                </a:lnTo>
                <a:lnTo>
                  <a:pt x="4289415" y="0"/>
                </a:lnTo>
                <a:lnTo>
                  <a:pt x="1623023" y="0"/>
                </a:lnTo>
                <a:lnTo>
                  <a:pt x="1600899" y="14997"/>
                </a:lnTo>
                <a:cubicBezTo>
                  <a:pt x="573736" y="754641"/>
                  <a:pt x="0" y="2093192"/>
                  <a:pt x="0" y="3621656"/>
                </a:cubicBezTo>
                <a:cubicBezTo>
                  <a:pt x="0" y="4969131"/>
                  <a:pt x="928725" y="5602839"/>
                  <a:pt x="1874350" y="6374814"/>
                </a:cubicBezTo>
                <a:cubicBezTo>
                  <a:pt x="2046553" y="6515397"/>
                  <a:pt x="2217180" y="6653108"/>
                  <a:pt x="2390998" y="6780599"/>
                </a:cubicBezTo>
                <a:lnTo>
                  <a:pt x="2502754" y="6858000"/>
                </a:lnTo>
                <a:lnTo>
                  <a:pt x="4289415" y="6858000"/>
                </a:lnTo>
                <a:lnTo>
                  <a:pt x="4359035" y="6858000"/>
                </a:lnTo>
                <a:lnTo>
                  <a:pt x="5482342" y="6858000"/>
                </a:lnTo>
                <a:lnTo>
                  <a:pt x="5551962" y="6858000"/>
                </a:lnTo>
                <a:lnTo>
                  <a:pt x="7338623" y="6858000"/>
                </a:lnTo>
                <a:lnTo>
                  <a:pt x="7450379" y="6780599"/>
                </a:lnTo>
                <a:cubicBezTo>
                  <a:pt x="7624197" y="6653108"/>
                  <a:pt x="7794824" y="6515397"/>
                  <a:pt x="7967027" y="6374814"/>
                </a:cubicBezTo>
                <a:cubicBezTo>
                  <a:pt x="8912652" y="5602839"/>
                  <a:pt x="9841377" y="4969131"/>
                  <a:pt x="9841377" y="3621656"/>
                </a:cubicBezTo>
                <a:cubicBezTo>
                  <a:pt x="9841377" y="2093192"/>
                  <a:pt x="9267641" y="754641"/>
                  <a:pt x="8240478" y="14997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87A50C4-1191-461A-9E09-C8057F2AF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035" y="0"/>
            <a:ext cx="2265453" cy="6858000"/>
          </a:xfrm>
          <a:custGeom>
            <a:avLst/>
            <a:gdLst>
              <a:gd name="connsiteX0" fmla="*/ 1117108 w 2265453"/>
              <a:gd name="connsiteY0" fmla="*/ 0 h 6858000"/>
              <a:gd name="connsiteX1" fmla="*/ 1099628 w 2265453"/>
              <a:gd name="connsiteY1" fmla="*/ 0 h 6858000"/>
              <a:gd name="connsiteX2" fmla="*/ 1175238 w 2265453"/>
              <a:gd name="connsiteY2" fmla="*/ 82371 h 6858000"/>
              <a:gd name="connsiteX3" fmla="*/ 2240276 w 2265453"/>
              <a:gd name="connsiteY3" fmla="*/ 3734791 h 6858000"/>
              <a:gd name="connsiteX4" fmla="*/ 274951 w 2265453"/>
              <a:gd name="connsiteY4" fmla="*/ 6634678 h 6858000"/>
              <a:gd name="connsiteX5" fmla="*/ 12802 w 2265453"/>
              <a:gd name="connsiteY5" fmla="*/ 6848127 h 6858000"/>
              <a:gd name="connsiteX6" fmla="*/ 0 w 2265453"/>
              <a:gd name="connsiteY6" fmla="*/ 6858000 h 6858000"/>
              <a:gd name="connsiteX7" fmla="*/ 19410 w 2265453"/>
              <a:gd name="connsiteY7" fmla="*/ 6858000 h 6858000"/>
              <a:gd name="connsiteX8" fmla="*/ 31082 w 2265453"/>
              <a:gd name="connsiteY8" fmla="*/ 6848998 h 6858000"/>
              <a:gd name="connsiteX9" fmla="*/ 293230 w 2265453"/>
              <a:gd name="connsiteY9" fmla="*/ 6635549 h 6858000"/>
              <a:gd name="connsiteX10" fmla="*/ 2258555 w 2265453"/>
              <a:gd name="connsiteY10" fmla="*/ 3735662 h 6858000"/>
              <a:gd name="connsiteX11" fmla="*/ 1193518 w 2265453"/>
              <a:gd name="connsiteY11" fmla="*/ 8324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65453" h="6858000">
                <a:moveTo>
                  <a:pt x="1117108" y="0"/>
                </a:moveTo>
                <a:lnTo>
                  <a:pt x="1099628" y="0"/>
                </a:lnTo>
                <a:lnTo>
                  <a:pt x="1175238" y="82371"/>
                </a:lnTo>
                <a:cubicBezTo>
                  <a:pt x="1926546" y="957940"/>
                  <a:pt x="2303836" y="2277119"/>
                  <a:pt x="2240276" y="3734791"/>
                </a:cubicBezTo>
                <a:cubicBezTo>
                  <a:pt x="2176522" y="5196911"/>
                  <a:pt x="1237280" y="5841173"/>
                  <a:pt x="274951" y="6634678"/>
                </a:cubicBezTo>
                <a:cubicBezTo>
                  <a:pt x="187328" y="6706930"/>
                  <a:pt x="100126" y="6778421"/>
                  <a:pt x="12802" y="6848127"/>
                </a:cubicBezTo>
                <a:lnTo>
                  <a:pt x="0" y="6858000"/>
                </a:lnTo>
                <a:lnTo>
                  <a:pt x="19410" y="6858000"/>
                </a:lnTo>
                <a:lnTo>
                  <a:pt x="31082" y="6848998"/>
                </a:lnTo>
                <a:cubicBezTo>
                  <a:pt x="118405" y="6779292"/>
                  <a:pt x="205608" y="6707801"/>
                  <a:pt x="293230" y="6635549"/>
                </a:cubicBezTo>
                <a:cubicBezTo>
                  <a:pt x="1255560" y="5842045"/>
                  <a:pt x="2194802" y="5197782"/>
                  <a:pt x="2258555" y="3735662"/>
                </a:cubicBezTo>
                <a:cubicBezTo>
                  <a:pt x="2322115" y="2277991"/>
                  <a:pt x="1944825" y="958811"/>
                  <a:pt x="1193518" y="8324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C87DA9F-8DB2-4D48-8716-A928FBB8A5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033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95EA065-AC5D-431D-927E-87FF05884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96194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6934B3C-D73F-4CD0-95B1-0244D662D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292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748EEE7B-326A-4737-96A9-910D7D26A0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2000" y="5040000"/>
            <a:ext cx="8394306" cy="1368000"/>
          </a:xfrm>
        </p:spPr>
        <p:txBody>
          <a:bodyPr anchor="b">
            <a:normAutofit/>
          </a:bodyPr>
          <a:lstStyle/>
          <a:p>
            <a:pPr algn="ctr"/>
            <a:r>
              <a:rPr lang="en-US" altLang="zh-TW" dirty="0"/>
              <a:t>3D</a:t>
            </a:r>
            <a:r>
              <a:rPr lang="zh-TW" altLang="en-US" dirty="0"/>
              <a:t>軟體設計</a:t>
            </a:r>
            <a:r>
              <a:rPr lang="en-US" altLang="zh-TW" dirty="0"/>
              <a:t>(2)</a:t>
            </a:r>
            <a:endParaRPr lang="zh-TW" altLang="en-US" dirty="0"/>
          </a:p>
        </p:txBody>
      </p:sp>
      <p:pic>
        <p:nvPicPr>
          <p:cNvPr id="5" name="線上媒體 4" title="【雷切機教學影片】EP5 進階課程：雷切3D軟體設計(二)">
            <a:hlinkClick r:id="" action="ppaction://media"/>
            <a:extLst>
              <a:ext uri="{FF2B5EF4-FFF2-40B4-BE49-F238E27FC236}">
                <a16:creationId xmlns:a16="http://schemas.microsoft.com/office/drawing/2014/main" id="{CA8CD7DA-EF1C-497F-8B4E-C2677FDD522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052000" y="648000"/>
            <a:ext cx="7646024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81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91F8D69-709A-4575-A393-B4C26481A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66083" y="0"/>
            <a:ext cx="9841377" cy="6858000"/>
          </a:xfrm>
          <a:custGeom>
            <a:avLst/>
            <a:gdLst>
              <a:gd name="connsiteX0" fmla="*/ 8218354 w 9841377"/>
              <a:gd name="connsiteY0" fmla="*/ 0 h 6858000"/>
              <a:gd name="connsiteX1" fmla="*/ 5551962 w 9841377"/>
              <a:gd name="connsiteY1" fmla="*/ 0 h 6858000"/>
              <a:gd name="connsiteX2" fmla="*/ 5482342 w 9841377"/>
              <a:gd name="connsiteY2" fmla="*/ 0 h 6858000"/>
              <a:gd name="connsiteX3" fmla="*/ 4359035 w 9841377"/>
              <a:gd name="connsiteY3" fmla="*/ 0 h 6858000"/>
              <a:gd name="connsiteX4" fmla="*/ 4289415 w 9841377"/>
              <a:gd name="connsiteY4" fmla="*/ 0 h 6858000"/>
              <a:gd name="connsiteX5" fmla="*/ 1623023 w 9841377"/>
              <a:gd name="connsiteY5" fmla="*/ 0 h 6858000"/>
              <a:gd name="connsiteX6" fmla="*/ 1600899 w 9841377"/>
              <a:gd name="connsiteY6" fmla="*/ 14997 h 6858000"/>
              <a:gd name="connsiteX7" fmla="*/ 0 w 9841377"/>
              <a:gd name="connsiteY7" fmla="*/ 3621656 h 6858000"/>
              <a:gd name="connsiteX8" fmla="*/ 1874350 w 9841377"/>
              <a:gd name="connsiteY8" fmla="*/ 6374814 h 6858000"/>
              <a:gd name="connsiteX9" fmla="*/ 2390998 w 9841377"/>
              <a:gd name="connsiteY9" fmla="*/ 6780599 h 6858000"/>
              <a:gd name="connsiteX10" fmla="*/ 2502754 w 9841377"/>
              <a:gd name="connsiteY10" fmla="*/ 6858000 h 6858000"/>
              <a:gd name="connsiteX11" fmla="*/ 4289415 w 9841377"/>
              <a:gd name="connsiteY11" fmla="*/ 6858000 h 6858000"/>
              <a:gd name="connsiteX12" fmla="*/ 4359035 w 9841377"/>
              <a:gd name="connsiteY12" fmla="*/ 6858000 h 6858000"/>
              <a:gd name="connsiteX13" fmla="*/ 5482342 w 9841377"/>
              <a:gd name="connsiteY13" fmla="*/ 6858000 h 6858000"/>
              <a:gd name="connsiteX14" fmla="*/ 5551962 w 9841377"/>
              <a:gd name="connsiteY14" fmla="*/ 6858000 h 6858000"/>
              <a:gd name="connsiteX15" fmla="*/ 7338623 w 9841377"/>
              <a:gd name="connsiteY15" fmla="*/ 6858000 h 6858000"/>
              <a:gd name="connsiteX16" fmla="*/ 7450379 w 9841377"/>
              <a:gd name="connsiteY16" fmla="*/ 6780599 h 6858000"/>
              <a:gd name="connsiteX17" fmla="*/ 7967027 w 9841377"/>
              <a:gd name="connsiteY17" fmla="*/ 6374814 h 6858000"/>
              <a:gd name="connsiteX18" fmla="*/ 9841377 w 9841377"/>
              <a:gd name="connsiteY18" fmla="*/ 3621656 h 6858000"/>
              <a:gd name="connsiteX19" fmla="*/ 8240478 w 9841377"/>
              <a:gd name="connsiteY19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841377" h="6858000">
                <a:moveTo>
                  <a:pt x="8218354" y="0"/>
                </a:moveTo>
                <a:lnTo>
                  <a:pt x="5551962" y="0"/>
                </a:lnTo>
                <a:lnTo>
                  <a:pt x="5482342" y="0"/>
                </a:lnTo>
                <a:lnTo>
                  <a:pt x="4359035" y="0"/>
                </a:lnTo>
                <a:lnTo>
                  <a:pt x="4289415" y="0"/>
                </a:lnTo>
                <a:lnTo>
                  <a:pt x="1623023" y="0"/>
                </a:lnTo>
                <a:lnTo>
                  <a:pt x="1600899" y="14997"/>
                </a:lnTo>
                <a:cubicBezTo>
                  <a:pt x="573736" y="754641"/>
                  <a:pt x="0" y="2093192"/>
                  <a:pt x="0" y="3621656"/>
                </a:cubicBezTo>
                <a:cubicBezTo>
                  <a:pt x="0" y="4969131"/>
                  <a:pt x="928725" y="5602839"/>
                  <a:pt x="1874350" y="6374814"/>
                </a:cubicBezTo>
                <a:cubicBezTo>
                  <a:pt x="2046553" y="6515397"/>
                  <a:pt x="2217180" y="6653108"/>
                  <a:pt x="2390998" y="6780599"/>
                </a:cubicBezTo>
                <a:lnTo>
                  <a:pt x="2502754" y="6858000"/>
                </a:lnTo>
                <a:lnTo>
                  <a:pt x="4289415" y="6858000"/>
                </a:lnTo>
                <a:lnTo>
                  <a:pt x="4359035" y="6858000"/>
                </a:lnTo>
                <a:lnTo>
                  <a:pt x="5482342" y="6858000"/>
                </a:lnTo>
                <a:lnTo>
                  <a:pt x="5551962" y="6858000"/>
                </a:lnTo>
                <a:lnTo>
                  <a:pt x="7338623" y="6858000"/>
                </a:lnTo>
                <a:lnTo>
                  <a:pt x="7450379" y="6780599"/>
                </a:lnTo>
                <a:cubicBezTo>
                  <a:pt x="7624197" y="6653108"/>
                  <a:pt x="7794824" y="6515397"/>
                  <a:pt x="7967027" y="6374814"/>
                </a:cubicBezTo>
                <a:cubicBezTo>
                  <a:pt x="8912652" y="5602839"/>
                  <a:pt x="9841377" y="4969131"/>
                  <a:pt x="9841377" y="3621656"/>
                </a:cubicBezTo>
                <a:cubicBezTo>
                  <a:pt x="9841377" y="2093192"/>
                  <a:pt x="9267641" y="754641"/>
                  <a:pt x="8240478" y="14997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87A50C4-1191-461A-9E09-C8057F2AF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035" y="0"/>
            <a:ext cx="2265453" cy="6858000"/>
          </a:xfrm>
          <a:custGeom>
            <a:avLst/>
            <a:gdLst>
              <a:gd name="connsiteX0" fmla="*/ 1117108 w 2265453"/>
              <a:gd name="connsiteY0" fmla="*/ 0 h 6858000"/>
              <a:gd name="connsiteX1" fmla="*/ 1099628 w 2265453"/>
              <a:gd name="connsiteY1" fmla="*/ 0 h 6858000"/>
              <a:gd name="connsiteX2" fmla="*/ 1175238 w 2265453"/>
              <a:gd name="connsiteY2" fmla="*/ 82371 h 6858000"/>
              <a:gd name="connsiteX3" fmla="*/ 2240276 w 2265453"/>
              <a:gd name="connsiteY3" fmla="*/ 3734791 h 6858000"/>
              <a:gd name="connsiteX4" fmla="*/ 274951 w 2265453"/>
              <a:gd name="connsiteY4" fmla="*/ 6634678 h 6858000"/>
              <a:gd name="connsiteX5" fmla="*/ 12802 w 2265453"/>
              <a:gd name="connsiteY5" fmla="*/ 6848127 h 6858000"/>
              <a:gd name="connsiteX6" fmla="*/ 0 w 2265453"/>
              <a:gd name="connsiteY6" fmla="*/ 6858000 h 6858000"/>
              <a:gd name="connsiteX7" fmla="*/ 19410 w 2265453"/>
              <a:gd name="connsiteY7" fmla="*/ 6858000 h 6858000"/>
              <a:gd name="connsiteX8" fmla="*/ 31082 w 2265453"/>
              <a:gd name="connsiteY8" fmla="*/ 6848998 h 6858000"/>
              <a:gd name="connsiteX9" fmla="*/ 293230 w 2265453"/>
              <a:gd name="connsiteY9" fmla="*/ 6635549 h 6858000"/>
              <a:gd name="connsiteX10" fmla="*/ 2258555 w 2265453"/>
              <a:gd name="connsiteY10" fmla="*/ 3735662 h 6858000"/>
              <a:gd name="connsiteX11" fmla="*/ 1193518 w 2265453"/>
              <a:gd name="connsiteY11" fmla="*/ 8324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65453" h="6858000">
                <a:moveTo>
                  <a:pt x="1117108" y="0"/>
                </a:moveTo>
                <a:lnTo>
                  <a:pt x="1099628" y="0"/>
                </a:lnTo>
                <a:lnTo>
                  <a:pt x="1175238" y="82371"/>
                </a:lnTo>
                <a:cubicBezTo>
                  <a:pt x="1926546" y="957940"/>
                  <a:pt x="2303836" y="2277119"/>
                  <a:pt x="2240276" y="3734791"/>
                </a:cubicBezTo>
                <a:cubicBezTo>
                  <a:pt x="2176522" y="5196911"/>
                  <a:pt x="1237280" y="5841173"/>
                  <a:pt x="274951" y="6634678"/>
                </a:cubicBezTo>
                <a:cubicBezTo>
                  <a:pt x="187328" y="6706930"/>
                  <a:pt x="100126" y="6778421"/>
                  <a:pt x="12802" y="6848127"/>
                </a:cubicBezTo>
                <a:lnTo>
                  <a:pt x="0" y="6858000"/>
                </a:lnTo>
                <a:lnTo>
                  <a:pt x="19410" y="6858000"/>
                </a:lnTo>
                <a:lnTo>
                  <a:pt x="31082" y="6848998"/>
                </a:lnTo>
                <a:cubicBezTo>
                  <a:pt x="118405" y="6779292"/>
                  <a:pt x="205608" y="6707801"/>
                  <a:pt x="293230" y="6635549"/>
                </a:cubicBezTo>
                <a:cubicBezTo>
                  <a:pt x="1255560" y="5842045"/>
                  <a:pt x="2194802" y="5197782"/>
                  <a:pt x="2258555" y="3735662"/>
                </a:cubicBezTo>
                <a:cubicBezTo>
                  <a:pt x="2322115" y="2277991"/>
                  <a:pt x="1944825" y="958811"/>
                  <a:pt x="1193518" y="8324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C87DA9F-8DB2-4D48-8716-A928FBB8A5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033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95EA065-AC5D-431D-927E-87FF05884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96194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6934B3C-D73F-4CD0-95B1-0244D662D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292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748EEE7B-326A-4737-96A9-910D7D26A0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2000" y="5040000"/>
            <a:ext cx="8394306" cy="1368000"/>
          </a:xfrm>
        </p:spPr>
        <p:txBody>
          <a:bodyPr anchor="b">
            <a:normAutofit/>
          </a:bodyPr>
          <a:lstStyle/>
          <a:p>
            <a:pPr algn="ctr"/>
            <a:r>
              <a:rPr lang="zh-TW" altLang="en-US" dirty="0"/>
              <a:t>雷射切割的創意作品</a:t>
            </a:r>
          </a:p>
        </p:txBody>
      </p:sp>
      <p:pic>
        <p:nvPicPr>
          <p:cNvPr id="3" name="線上媒體 2" title="職人所．創客基地-雷射切割的創意製作">
            <a:hlinkClick r:id="" action="ppaction://media"/>
            <a:extLst>
              <a:ext uri="{FF2B5EF4-FFF2-40B4-BE49-F238E27FC236}">
                <a16:creationId xmlns:a16="http://schemas.microsoft.com/office/drawing/2014/main" id="{35ED4110-ACC6-450B-A108-30CE3EE4572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052000" y="648000"/>
            <a:ext cx="7646033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910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ketchLinesVTI">
  <a:themeElements>
    <a:clrScheme name="SketchLines">
      <a:dk1>
        <a:sysClr val="windowText" lastClr="000000"/>
      </a:dk1>
      <a:lt1>
        <a:sysClr val="window" lastClr="FFFFFF"/>
      </a:lt1>
      <a:dk2>
        <a:srgbClr val="564E4E"/>
      </a:dk2>
      <a:lt2>
        <a:srgbClr val="EEEBE2"/>
      </a:lt2>
      <a:accent1>
        <a:srgbClr val="E54837"/>
      </a:accent1>
      <a:accent2>
        <a:srgbClr val="947F53"/>
      </a:accent2>
      <a:accent3>
        <a:srgbClr val="BE8D64"/>
      </a:accent3>
      <a:accent4>
        <a:srgbClr val="E0C171"/>
      </a:accent4>
      <a:accent5>
        <a:srgbClr val="968572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</TotalTime>
  <Words>147</Words>
  <Application>Microsoft Office PowerPoint</Application>
  <PresentationFormat>寬螢幕</PresentationFormat>
  <Paragraphs>21</Paragraphs>
  <Slides>8</Slides>
  <Notes>0</Notes>
  <HiddenSlides>0</HiddenSlides>
  <MMClips>6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1" baseType="lpstr">
      <vt:lpstr>Meiryo</vt:lpstr>
      <vt:lpstr>Corbel</vt:lpstr>
      <vt:lpstr>SketchLinesVTI</vt:lpstr>
      <vt:lpstr>動手做做看-雷射切割機操作教學</vt:lpstr>
      <vt:lpstr>動手做做看-雷射切割機操作教學</vt:lpstr>
      <vt:lpstr>雷射切割基礎</vt:lpstr>
      <vt:lpstr>2D軟體設計(1)</vt:lpstr>
      <vt:lpstr>2D軟體設計(2)</vt:lpstr>
      <vt:lpstr>3D軟體設計(1)</vt:lpstr>
      <vt:lpstr>3D軟體設計(2)</vt:lpstr>
      <vt:lpstr>雷射切割的創意作品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雷射切割基礎</dc:title>
  <dc:creator>saxo chen</dc:creator>
  <cp:lastModifiedBy>saxo chen</cp:lastModifiedBy>
  <cp:revision>10</cp:revision>
  <dcterms:created xsi:type="dcterms:W3CDTF">2021-06-29T01:42:21Z</dcterms:created>
  <dcterms:modified xsi:type="dcterms:W3CDTF">2021-06-29T07:06:39Z</dcterms:modified>
</cp:coreProperties>
</file>